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  <p:sldMasterId id="2147483771" r:id="rId2"/>
    <p:sldMasterId id="2147483783" r:id="rId3"/>
    <p:sldMasterId id="2147483796" r:id="rId4"/>
    <p:sldMasterId id="2147483808" r:id="rId5"/>
    <p:sldMasterId id="2147483821" r:id="rId6"/>
    <p:sldMasterId id="2147483833" r:id="rId7"/>
  </p:sldMasterIdLst>
  <p:notesMasterIdLst>
    <p:notesMasterId r:id="rId14"/>
  </p:notesMasterIdLst>
  <p:handoutMasterIdLst>
    <p:handoutMasterId r:id="rId15"/>
  </p:handoutMasterIdLst>
  <p:sldIdLst>
    <p:sldId id="974" r:id="rId8"/>
    <p:sldId id="981" r:id="rId9"/>
    <p:sldId id="985" r:id="rId10"/>
    <p:sldId id="986" r:id="rId11"/>
    <p:sldId id="988" r:id="rId12"/>
    <p:sldId id="989" r:id="rId13"/>
  </p:sldIdLst>
  <p:sldSz cx="9144000" cy="5143500" type="screen16x9"/>
  <p:notesSz cx="6797675" cy="9926638"/>
  <p:defaultTextStyle>
    <a:defPPr>
      <a:defRPr lang="ru-RU"/>
    </a:defPPr>
    <a:lvl1pPr marL="0" algn="l" defTabSz="6857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66" algn="l" defTabSz="6857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32" algn="l" defTabSz="6857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598" algn="l" defTabSz="6857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464" algn="l" defTabSz="6857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331" algn="l" defTabSz="6857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195" algn="l" defTabSz="6857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060" algn="l" defTabSz="6857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926" algn="l" defTabSz="6857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2909E7"/>
    <a:srgbClr val="006600"/>
    <a:srgbClr val="F7F7F7"/>
    <a:srgbClr val="009242"/>
    <a:srgbClr val="0F55E1"/>
    <a:srgbClr val="2910E0"/>
    <a:srgbClr val="009ED6"/>
    <a:srgbClr val="DEEBF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89049" autoAdjust="0"/>
  </p:normalViewPr>
  <p:slideViewPr>
    <p:cSldViewPr snapToGrid="0" showGuides="1">
      <p:cViewPr varScale="1">
        <p:scale>
          <a:sx n="156" d="100"/>
          <a:sy n="156" d="100"/>
        </p:scale>
        <p:origin x="-330" y="-90"/>
      </p:cViewPr>
      <p:guideLst>
        <p:guide orient="horz" pos="2160"/>
        <p:guide orient="horz" pos="1620"/>
        <p:guide pos="384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030" y="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3" y="10"/>
            <a:ext cx="2946348" cy="496174"/>
          </a:xfrm>
          <a:prstGeom prst="rect">
            <a:avLst/>
          </a:prstGeom>
        </p:spPr>
        <p:txBody>
          <a:bodyPr vert="horz" lIns="91138" tIns="45568" rIns="91138" bIns="4556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52" y="10"/>
            <a:ext cx="2946346" cy="496174"/>
          </a:xfrm>
          <a:prstGeom prst="rect">
            <a:avLst/>
          </a:prstGeom>
        </p:spPr>
        <p:txBody>
          <a:bodyPr vert="horz" lIns="91138" tIns="45568" rIns="91138" bIns="45568" rtlCol="0"/>
          <a:lstStyle>
            <a:lvl1pPr algn="r">
              <a:defRPr sz="1200"/>
            </a:lvl1pPr>
          </a:lstStyle>
          <a:p>
            <a:fld id="{4C58D488-F5B3-405A-8E8E-120FA6DE6A52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3" y="9428893"/>
            <a:ext cx="2946348" cy="496174"/>
          </a:xfrm>
          <a:prstGeom prst="rect">
            <a:avLst/>
          </a:prstGeom>
        </p:spPr>
        <p:txBody>
          <a:bodyPr vert="horz" lIns="91138" tIns="45568" rIns="91138" bIns="4556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52" y="9428893"/>
            <a:ext cx="2946346" cy="496174"/>
          </a:xfrm>
          <a:prstGeom prst="rect">
            <a:avLst/>
          </a:prstGeom>
        </p:spPr>
        <p:txBody>
          <a:bodyPr vert="horz" lIns="91138" tIns="45568" rIns="91138" bIns="45568" rtlCol="0" anchor="b"/>
          <a:lstStyle>
            <a:lvl1pPr algn="r">
              <a:defRPr sz="1200"/>
            </a:lvl1pPr>
          </a:lstStyle>
          <a:p>
            <a:fld id="{18D694FC-21DA-4FB5-8580-66EA71E99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473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2" y="10"/>
            <a:ext cx="2946348" cy="496174"/>
          </a:xfrm>
          <a:prstGeom prst="rect">
            <a:avLst/>
          </a:prstGeom>
        </p:spPr>
        <p:txBody>
          <a:bodyPr vert="horz" lIns="91138" tIns="45568" rIns="91138" bIns="4556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52" y="10"/>
            <a:ext cx="2946346" cy="496174"/>
          </a:xfrm>
          <a:prstGeom prst="rect">
            <a:avLst/>
          </a:prstGeom>
        </p:spPr>
        <p:txBody>
          <a:bodyPr vert="horz" lIns="91138" tIns="45568" rIns="91138" bIns="45568" rtlCol="0"/>
          <a:lstStyle>
            <a:lvl1pPr algn="r">
              <a:defRPr sz="1200"/>
            </a:lvl1pPr>
          </a:lstStyle>
          <a:p>
            <a:fld id="{BBFA6C56-2A64-4089-BAE3-4EA59C255D26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4538"/>
            <a:ext cx="66262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38" tIns="45568" rIns="91138" bIns="4556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36" y="4714448"/>
            <a:ext cx="5437821" cy="4467147"/>
          </a:xfrm>
          <a:prstGeom prst="rect">
            <a:avLst/>
          </a:prstGeom>
        </p:spPr>
        <p:txBody>
          <a:bodyPr vert="horz" lIns="91138" tIns="45568" rIns="91138" bIns="4556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2" y="9428893"/>
            <a:ext cx="2946348" cy="496174"/>
          </a:xfrm>
          <a:prstGeom prst="rect">
            <a:avLst/>
          </a:prstGeom>
        </p:spPr>
        <p:txBody>
          <a:bodyPr vert="horz" lIns="91138" tIns="45568" rIns="91138" bIns="4556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52" y="9428893"/>
            <a:ext cx="2946346" cy="496174"/>
          </a:xfrm>
          <a:prstGeom prst="rect">
            <a:avLst/>
          </a:prstGeom>
        </p:spPr>
        <p:txBody>
          <a:bodyPr vert="horz" lIns="91138" tIns="45568" rIns="91138" bIns="45568" rtlCol="0" anchor="b"/>
          <a:lstStyle>
            <a:lvl1pPr algn="r">
              <a:defRPr sz="1200"/>
            </a:lvl1pPr>
          </a:lstStyle>
          <a:p>
            <a:fld id="{692472F7-48B4-41CE-AC68-1E02AFB233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091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66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32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598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464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331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195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060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926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3.jpe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3.jpeg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2.wdp"/><Relationship Id="rId7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.gif"/><Relationship Id="rId5" Type="http://schemas.microsoft.com/office/2007/relationships/hdphoto" Target="../media/hdphoto3.wdp"/><Relationship Id="rId4" Type="http://schemas.openxmlformats.org/officeDocument/2006/relationships/image" Target="../media/image9.png"/><Relationship Id="rId9" Type="http://schemas.microsoft.com/office/2007/relationships/hdphoto" Target="../media/hdphoto4.wdp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3.jpeg"/><Relationship Id="rId2" Type="http://schemas.openxmlformats.org/officeDocument/2006/relationships/tags" Target="../tags/tag1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" y="0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7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0"/>
                        <a:ext cx="161984" cy="1214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191" descr="Sberbank_russian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"/>
            <a:ext cx="9144000" cy="515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28352" y="2046952"/>
            <a:ext cx="5036084" cy="361830"/>
          </a:xfrm>
          <a:prstGeom prst="rect">
            <a:avLst/>
          </a:prstGeom>
        </p:spPr>
        <p:txBody>
          <a:bodyPr lIns="68549" tIns="34277" rIns="68549" bIns="34277" anchor="t"/>
          <a:lstStyle>
            <a:lvl1pPr>
              <a:defRPr sz="2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zh-CN" noProof="0" smtClean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5419992" y="3917904"/>
            <a:ext cx="1788304" cy="346249"/>
          </a:xfrm>
        </p:spPr>
        <p:txBody>
          <a:bodyPr>
            <a:spAutoFit/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zh-CN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9870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657" y="281870"/>
            <a:ext cx="6858405" cy="212558"/>
          </a:xfrm>
          <a:prstGeom prst="rect">
            <a:avLst/>
          </a:prstGeom>
        </p:spPr>
        <p:txBody>
          <a:bodyPr lIns="68549" tIns="34277" rIns="68549" bIns="3427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4EFC214-7A46-4431-96E1-FC9776093D82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348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266104" y="284266"/>
            <a:ext cx="277768" cy="2144138"/>
          </a:xfrm>
          <a:prstGeom prst="rect">
            <a:avLst/>
          </a:prstGeom>
        </p:spPr>
        <p:txBody>
          <a:bodyPr vert="eaVert" lIns="68549" tIns="34277" rIns="68549" bIns="3427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499" y="284266"/>
            <a:ext cx="4989109" cy="21441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E227B06-6E40-42A8-AC3C-8693D8753A86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3345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532372" y="1288913"/>
            <a:ext cx="6331957" cy="942084"/>
          </a:xfrm>
        </p:spPr>
        <p:txBody>
          <a:bodyPr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121489" y="4960931"/>
            <a:ext cx="8445848" cy="117761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ru-RU" dirty="0" smtClean="0"/>
              <a:t>ИСТОЧНИК: источник</a:t>
            </a:r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121489" y="4782115"/>
            <a:ext cx="8445848" cy="117761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ru-RU" dirty="0" smtClean="0"/>
              <a:t>1 Сноска</a:t>
            </a:r>
          </a:p>
        </p:txBody>
      </p:sp>
      <p:sp>
        <p:nvSpPr>
          <p:cNvPr id="10" name="Title Placeholder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21490" y="383794"/>
            <a:ext cx="6916719" cy="20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49536"/>
                </a:solidFill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40860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40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AF8D-3FDE-46A5-852E-6C0661EAA1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67517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C686A-82AE-4D37-A73D-BD8606A403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60515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79BE-5C38-4839-A9AE-DFFA73C9C2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71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59BC-D9C3-49C5-9748-8AFA72425F2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06083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FEA2-06CB-4154-A894-1EC772999C2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618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DE324-4868-4088-A638-A4E23080D2C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59251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CEAF-D863-43C6-91E2-CEF9EE37850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C:\Users\user\Desktop\Презентация Э.А. Зарипова\Слайд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2" r="93651" b="803"/>
          <a:stretch/>
        </p:blipFill>
        <p:spPr bwMode="auto">
          <a:xfrm>
            <a:off x="265468" y="3"/>
            <a:ext cx="374336" cy="514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504944" y="80526"/>
            <a:ext cx="4822733" cy="848303"/>
            <a:chOff x="-142531" y="43960"/>
            <a:chExt cx="6430308" cy="1131071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-142531" y="43960"/>
              <a:ext cx="1508094" cy="1131071"/>
              <a:chOff x="-142531" y="43960"/>
              <a:chExt cx="1531129" cy="1148347"/>
            </a:xfrm>
          </p:grpSpPr>
          <p:sp>
            <p:nvSpPr>
              <p:cNvPr id="10" name="Овал 9"/>
              <p:cNvSpPr/>
              <p:nvPr/>
            </p:nvSpPr>
            <p:spPr>
              <a:xfrm>
                <a:off x="158261" y="158877"/>
                <a:ext cx="914399" cy="914399"/>
              </a:xfrm>
              <a:prstGeom prst="ellipse">
                <a:avLst/>
              </a:prstGeom>
              <a:solidFill>
                <a:srgbClr val="FFF8E5"/>
              </a:solidFill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black"/>
                  </a:solidFill>
                </a:endParaRPr>
              </a:p>
            </p:txBody>
          </p:sp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42531" y="43960"/>
                <a:ext cx="1531129" cy="1148347"/>
              </a:xfrm>
              <a:prstGeom prst="rect">
                <a:avLst/>
              </a:prstGeom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1101402" y="182920"/>
              <a:ext cx="5186375" cy="704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650"/>
                </a:lnSpc>
              </a:pPr>
              <a:r>
                <a:rPr lang="ru-RU" sz="1400" b="1" dirty="0" smtClean="0">
                  <a:solidFill>
                    <a:srgbClr val="68AC04"/>
                  </a:solidFill>
                  <a:latin typeface="Arial" pitchFamily="34" charset="0"/>
                  <a:cs typeface="Arial" pitchFamily="34" charset="0"/>
                </a:rPr>
                <a:t>Министерство сельского хозяйства</a:t>
              </a:r>
            </a:p>
            <a:p>
              <a:pPr>
                <a:lnSpc>
                  <a:spcPts val="1650"/>
                </a:lnSpc>
              </a:pPr>
              <a:r>
                <a:rPr lang="ru-RU" sz="1400" b="1" dirty="0" smtClean="0">
                  <a:solidFill>
                    <a:srgbClr val="68AC04"/>
                  </a:solidFill>
                  <a:latin typeface="Arial" pitchFamily="34" charset="0"/>
                  <a:cs typeface="Arial" pitchFamily="34" charset="0"/>
                </a:rPr>
                <a:t>и продовольствия Республики Татарстан</a:t>
              </a:r>
              <a:endParaRPr lang="ru-RU" sz="1400" b="1" dirty="0">
                <a:solidFill>
                  <a:srgbClr val="68AC0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3" name="Picture 2" descr="C:\Users\user\Desktop\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5" t="20168" r="51554" b="64920"/>
          <a:stretch/>
        </p:blipFill>
        <p:spPr bwMode="auto">
          <a:xfrm>
            <a:off x="7810501" y="99060"/>
            <a:ext cx="1174040" cy="41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ser\Desktop\подл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7" y="3"/>
            <a:ext cx="9164639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18569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657" y="281870"/>
            <a:ext cx="6858405" cy="212558"/>
          </a:xfrm>
          <a:prstGeom prst="rect">
            <a:avLst/>
          </a:prstGeom>
        </p:spPr>
        <p:txBody>
          <a:bodyPr lIns="68549" tIns="34277" rIns="68549" bIns="3427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4629113-190E-4C09-BE49-613DE8B4CDE2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9104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100"/>
            </a:lvl2pPr>
            <a:lvl3pPr marL="685749" indent="0">
              <a:buNone/>
              <a:defRPr sz="900"/>
            </a:lvl3pPr>
            <a:lvl4pPr marL="1028624" indent="0">
              <a:buNone/>
              <a:defRPr sz="800"/>
            </a:lvl4pPr>
            <a:lvl5pPr marL="1371498" indent="0">
              <a:buNone/>
              <a:defRPr sz="800"/>
            </a:lvl5pPr>
            <a:lvl6pPr marL="1714373" indent="0">
              <a:buNone/>
              <a:defRPr sz="800"/>
            </a:lvl6pPr>
            <a:lvl7pPr marL="2057246" indent="0">
              <a:buNone/>
              <a:defRPr sz="800"/>
            </a:lvl7pPr>
            <a:lvl8pPr marL="2400120" indent="0">
              <a:buNone/>
              <a:defRPr sz="800"/>
            </a:lvl8pPr>
            <a:lvl9pPr marL="274299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B486-5958-4AFE-8E5C-4530DEC8225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41553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100"/>
            </a:lvl2pPr>
            <a:lvl3pPr marL="685749" indent="0">
              <a:buNone/>
              <a:defRPr sz="900"/>
            </a:lvl3pPr>
            <a:lvl4pPr marL="1028624" indent="0">
              <a:buNone/>
              <a:defRPr sz="800"/>
            </a:lvl4pPr>
            <a:lvl5pPr marL="1371498" indent="0">
              <a:buNone/>
              <a:defRPr sz="800"/>
            </a:lvl5pPr>
            <a:lvl6pPr marL="1714373" indent="0">
              <a:buNone/>
              <a:defRPr sz="800"/>
            </a:lvl6pPr>
            <a:lvl7pPr marL="2057246" indent="0">
              <a:buNone/>
              <a:defRPr sz="800"/>
            </a:lvl7pPr>
            <a:lvl8pPr marL="2400120" indent="0">
              <a:buNone/>
              <a:defRPr sz="800"/>
            </a:lvl8pPr>
            <a:lvl9pPr marL="274299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5FAA-BBF2-4E5C-92FC-B5D667F1E7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05328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FCE-E81F-4034-A5DF-C960AA9C54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0762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273843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59AB-4512-4C8A-9F99-54DA07A2624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98113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" y="0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9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0"/>
                        <a:ext cx="161984" cy="1214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191" descr="Sberbank_russian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"/>
            <a:ext cx="9144000" cy="515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28352" y="2046952"/>
            <a:ext cx="5036084" cy="361830"/>
          </a:xfrm>
          <a:prstGeom prst="rect">
            <a:avLst/>
          </a:prstGeom>
        </p:spPr>
        <p:txBody>
          <a:bodyPr lIns="68547" tIns="34277" rIns="68547" bIns="34277" anchor="t"/>
          <a:lstStyle>
            <a:lvl1pPr>
              <a:defRPr sz="2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zh-CN" noProof="0" smtClean="0"/>
              <a:t>Образец заголовка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5419992" y="3917900"/>
            <a:ext cx="1788304" cy="173124"/>
          </a:xfrm>
        </p:spPr>
        <p:txBody>
          <a:bodyPr>
            <a:spAutoFit/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zh-CN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9870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657" y="281870"/>
            <a:ext cx="6858405" cy="212558"/>
          </a:xfrm>
          <a:prstGeom prst="rect">
            <a:avLst/>
          </a:prstGeom>
        </p:spPr>
        <p:txBody>
          <a:bodyPr lIns="68547" tIns="34277" rIns="68547" bIns="3427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4629113-190E-4C09-BE49-613DE8B4CDE2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91040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624" y="3305638"/>
            <a:ext cx="7771995" cy="449546"/>
          </a:xfrm>
          <a:prstGeom prst="rect">
            <a:avLst/>
          </a:prstGeom>
        </p:spPr>
        <p:txBody>
          <a:bodyPr lIns="68547" tIns="34277" rIns="68547" bIns="34277"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624" y="2180582"/>
            <a:ext cx="7771995" cy="1124913"/>
          </a:xfrm>
        </p:spPr>
        <p:txBody>
          <a:bodyPr anchor="b"/>
          <a:lstStyle>
            <a:lvl1pPr marL="0" indent="0">
              <a:buNone/>
              <a:defRPr sz="1500"/>
            </a:lvl1pPr>
            <a:lvl2pPr marL="344066" indent="0">
              <a:buNone/>
              <a:defRPr sz="1400"/>
            </a:lvl2pPr>
            <a:lvl3pPr marL="688197" indent="0">
              <a:buNone/>
              <a:defRPr sz="1200"/>
            </a:lvl3pPr>
            <a:lvl4pPr marL="1032305" indent="0">
              <a:buNone/>
              <a:defRPr sz="1100"/>
            </a:lvl4pPr>
            <a:lvl5pPr marL="1376405" indent="0">
              <a:buNone/>
              <a:defRPr sz="1100"/>
            </a:lvl5pPr>
            <a:lvl6pPr marL="1720509" indent="0">
              <a:buNone/>
              <a:defRPr sz="1100"/>
            </a:lvl6pPr>
            <a:lvl7pPr marL="2064614" indent="0">
              <a:buNone/>
              <a:defRPr sz="1100"/>
            </a:lvl7pPr>
            <a:lvl8pPr marL="2408714" indent="0">
              <a:buNone/>
              <a:defRPr sz="1100"/>
            </a:lvl8pPr>
            <a:lvl9pPr marL="275281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F24C079-9F80-4676-9251-87B7148D89A1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00873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657" y="281870"/>
            <a:ext cx="6858405" cy="212558"/>
          </a:xfrm>
          <a:prstGeom prst="rect">
            <a:avLst/>
          </a:prstGeom>
        </p:spPr>
        <p:txBody>
          <a:bodyPr lIns="68547" tIns="34277" rIns="68547" bIns="3427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82202" y="1493000"/>
            <a:ext cx="2117131" cy="93540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54807" y="1493000"/>
            <a:ext cx="2117132" cy="93540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7256F83-DBC1-4397-8451-8A7FD2C17BBF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62904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795" y="850402"/>
            <a:ext cx="8230410" cy="212558"/>
          </a:xfrm>
          <a:prstGeom prst="rect">
            <a:avLst/>
          </a:prstGeom>
        </p:spPr>
        <p:txBody>
          <a:bodyPr lIns="68547" tIns="34277" rIns="68547" bIns="34277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818" y="1151656"/>
            <a:ext cx="4039882" cy="47985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4066" indent="0">
              <a:buNone/>
              <a:defRPr sz="1500" b="1"/>
            </a:lvl2pPr>
            <a:lvl3pPr marL="688197" indent="0">
              <a:buNone/>
              <a:defRPr sz="1400" b="1"/>
            </a:lvl3pPr>
            <a:lvl4pPr marL="1032305" indent="0">
              <a:buNone/>
              <a:defRPr sz="1200" b="1"/>
            </a:lvl4pPr>
            <a:lvl5pPr marL="1376405" indent="0">
              <a:buNone/>
              <a:defRPr sz="1200" b="1"/>
            </a:lvl5pPr>
            <a:lvl6pPr marL="1720509" indent="0">
              <a:buNone/>
              <a:defRPr sz="1200" b="1"/>
            </a:lvl6pPr>
            <a:lvl7pPr marL="2064614" indent="0">
              <a:buNone/>
              <a:defRPr sz="1200" b="1"/>
            </a:lvl7pPr>
            <a:lvl8pPr marL="2408714" indent="0">
              <a:buNone/>
              <a:defRPr sz="1200" b="1"/>
            </a:lvl8pPr>
            <a:lvl9pPr marL="2752814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6818" y="1631489"/>
            <a:ext cx="4039882" cy="296291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704" y="1151656"/>
            <a:ext cx="4041502" cy="47985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4066" indent="0">
              <a:buNone/>
              <a:defRPr sz="1500" b="1"/>
            </a:lvl2pPr>
            <a:lvl3pPr marL="688197" indent="0">
              <a:buNone/>
              <a:defRPr sz="1400" b="1"/>
            </a:lvl3pPr>
            <a:lvl4pPr marL="1032305" indent="0">
              <a:buNone/>
              <a:defRPr sz="1200" b="1"/>
            </a:lvl4pPr>
            <a:lvl5pPr marL="1376405" indent="0">
              <a:buNone/>
              <a:defRPr sz="1200" b="1"/>
            </a:lvl5pPr>
            <a:lvl6pPr marL="1720509" indent="0">
              <a:buNone/>
              <a:defRPr sz="1200" b="1"/>
            </a:lvl6pPr>
            <a:lvl7pPr marL="2064614" indent="0">
              <a:buNone/>
              <a:defRPr sz="1200" b="1"/>
            </a:lvl7pPr>
            <a:lvl8pPr marL="2408714" indent="0">
              <a:buNone/>
              <a:defRPr sz="1200" b="1"/>
            </a:lvl8pPr>
            <a:lvl9pPr marL="2752814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704" y="1631489"/>
            <a:ext cx="4041502" cy="296291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EDCF510-2779-4100-A795-B5F4ED39BB2D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80008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657" y="281870"/>
            <a:ext cx="6858405" cy="212558"/>
          </a:xfrm>
          <a:prstGeom prst="rect">
            <a:avLst/>
          </a:prstGeom>
        </p:spPr>
        <p:txBody>
          <a:bodyPr lIns="68547" tIns="34277" rIns="68547" bIns="3427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2136F51-D19E-4535-8CE4-41AEBEAEF19F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707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624" y="3305638"/>
            <a:ext cx="7771995" cy="449546"/>
          </a:xfrm>
          <a:prstGeom prst="rect">
            <a:avLst/>
          </a:prstGeom>
        </p:spPr>
        <p:txBody>
          <a:bodyPr lIns="68549" tIns="34277" rIns="68549" bIns="34277"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624" y="2180582"/>
            <a:ext cx="7771995" cy="1124913"/>
          </a:xfrm>
        </p:spPr>
        <p:txBody>
          <a:bodyPr anchor="b"/>
          <a:lstStyle>
            <a:lvl1pPr marL="0" indent="0">
              <a:buNone/>
              <a:defRPr sz="1500"/>
            </a:lvl1pPr>
            <a:lvl2pPr marL="344075" indent="0">
              <a:buNone/>
              <a:defRPr sz="1400"/>
            </a:lvl2pPr>
            <a:lvl3pPr marL="688214" indent="0">
              <a:buNone/>
              <a:defRPr sz="1200"/>
            </a:lvl3pPr>
            <a:lvl4pPr marL="1032330" indent="0">
              <a:buNone/>
              <a:defRPr sz="1100"/>
            </a:lvl4pPr>
            <a:lvl5pPr marL="1376440" indent="0">
              <a:buNone/>
              <a:defRPr sz="1100"/>
            </a:lvl5pPr>
            <a:lvl6pPr marL="1720552" indent="0">
              <a:buNone/>
              <a:defRPr sz="1100"/>
            </a:lvl6pPr>
            <a:lvl7pPr marL="2064665" indent="0">
              <a:buNone/>
              <a:defRPr sz="1100"/>
            </a:lvl7pPr>
            <a:lvl8pPr marL="2408774" indent="0">
              <a:buNone/>
              <a:defRPr sz="1100"/>
            </a:lvl8pPr>
            <a:lvl9pPr marL="275288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F24C079-9F80-4676-9251-87B7148D89A1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00873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06E1E49-ACF1-49AA-9C1B-EC5BB171B6C3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8305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795" y="852605"/>
            <a:ext cx="3008044" cy="223745"/>
          </a:xfrm>
          <a:prstGeom prst="rect">
            <a:avLst/>
          </a:prstGeom>
        </p:spPr>
        <p:txBody>
          <a:bodyPr lIns="68547" tIns="34277" rIns="68547" bIns="34277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06" y="205310"/>
            <a:ext cx="5112217" cy="438910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795" y="1076325"/>
            <a:ext cx="3008044" cy="3518086"/>
          </a:xfrm>
        </p:spPr>
        <p:txBody>
          <a:bodyPr/>
          <a:lstStyle>
            <a:lvl1pPr marL="0" indent="0">
              <a:buNone/>
              <a:defRPr sz="1100"/>
            </a:lvl1pPr>
            <a:lvl2pPr marL="344066" indent="0">
              <a:buNone/>
              <a:defRPr sz="900"/>
            </a:lvl2pPr>
            <a:lvl3pPr marL="688197" indent="0">
              <a:buNone/>
              <a:defRPr sz="800"/>
            </a:lvl3pPr>
            <a:lvl4pPr marL="1032305" indent="0">
              <a:buNone/>
              <a:defRPr sz="700"/>
            </a:lvl4pPr>
            <a:lvl5pPr marL="1376405" indent="0">
              <a:buNone/>
              <a:defRPr sz="700"/>
            </a:lvl5pPr>
            <a:lvl6pPr marL="1720509" indent="0">
              <a:buNone/>
              <a:defRPr sz="700"/>
            </a:lvl6pPr>
            <a:lvl7pPr marL="2064614" indent="0">
              <a:buNone/>
              <a:defRPr sz="700"/>
            </a:lvl7pPr>
            <a:lvl8pPr marL="2408714" indent="0">
              <a:buNone/>
              <a:defRPr sz="700"/>
            </a:lvl8pPr>
            <a:lvl9pPr marL="2752814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BD80B04-FE98-48D4-84E2-6DC52AA33BEB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1804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544" y="3802172"/>
            <a:ext cx="5486400" cy="223745"/>
          </a:xfrm>
          <a:prstGeom prst="rect">
            <a:avLst/>
          </a:prstGeom>
        </p:spPr>
        <p:txBody>
          <a:bodyPr lIns="68547" tIns="34277" rIns="68547" bIns="34277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544" y="459200"/>
            <a:ext cx="5486400" cy="3086829"/>
          </a:xfrm>
        </p:spPr>
        <p:txBody>
          <a:bodyPr/>
          <a:lstStyle>
            <a:lvl1pPr marL="0" indent="0">
              <a:buNone/>
              <a:defRPr sz="2500"/>
            </a:lvl1pPr>
            <a:lvl2pPr marL="344066" indent="0">
              <a:buNone/>
              <a:defRPr sz="2200"/>
            </a:lvl2pPr>
            <a:lvl3pPr marL="688197" indent="0">
              <a:buNone/>
              <a:defRPr sz="1800"/>
            </a:lvl3pPr>
            <a:lvl4pPr marL="1032305" indent="0">
              <a:buNone/>
              <a:defRPr sz="1500"/>
            </a:lvl4pPr>
            <a:lvl5pPr marL="1376405" indent="0">
              <a:buNone/>
              <a:defRPr sz="1500"/>
            </a:lvl5pPr>
            <a:lvl6pPr marL="1720509" indent="0">
              <a:buNone/>
              <a:defRPr sz="1500"/>
            </a:lvl6pPr>
            <a:lvl7pPr marL="2064614" indent="0">
              <a:buNone/>
              <a:defRPr sz="1500"/>
            </a:lvl7pPr>
            <a:lvl8pPr marL="2408714" indent="0">
              <a:buNone/>
              <a:defRPr sz="1500"/>
            </a:lvl8pPr>
            <a:lvl9pPr marL="2752814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544" y="4025883"/>
            <a:ext cx="5486400" cy="603761"/>
          </a:xfrm>
        </p:spPr>
        <p:txBody>
          <a:bodyPr/>
          <a:lstStyle>
            <a:lvl1pPr marL="0" indent="0">
              <a:buNone/>
              <a:defRPr sz="1100"/>
            </a:lvl1pPr>
            <a:lvl2pPr marL="344066" indent="0">
              <a:buNone/>
              <a:defRPr sz="900"/>
            </a:lvl2pPr>
            <a:lvl3pPr marL="688197" indent="0">
              <a:buNone/>
              <a:defRPr sz="800"/>
            </a:lvl3pPr>
            <a:lvl4pPr marL="1032305" indent="0">
              <a:buNone/>
              <a:defRPr sz="700"/>
            </a:lvl4pPr>
            <a:lvl5pPr marL="1376405" indent="0">
              <a:buNone/>
              <a:defRPr sz="700"/>
            </a:lvl5pPr>
            <a:lvl6pPr marL="1720509" indent="0">
              <a:buNone/>
              <a:defRPr sz="700"/>
            </a:lvl6pPr>
            <a:lvl7pPr marL="2064614" indent="0">
              <a:buNone/>
              <a:defRPr sz="700"/>
            </a:lvl7pPr>
            <a:lvl8pPr marL="2408714" indent="0">
              <a:buNone/>
              <a:defRPr sz="700"/>
            </a:lvl8pPr>
            <a:lvl9pPr marL="2752814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EB0F5E5-7C97-4B3E-A1BA-D3E2489CC27F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37200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657" y="281870"/>
            <a:ext cx="6858405" cy="212558"/>
          </a:xfrm>
          <a:prstGeom prst="rect">
            <a:avLst/>
          </a:prstGeom>
        </p:spPr>
        <p:txBody>
          <a:bodyPr lIns="68547" tIns="34277" rIns="68547" bIns="3427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4EFC214-7A46-4431-96E1-FC9776093D82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348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266104" y="284266"/>
            <a:ext cx="277768" cy="2144138"/>
          </a:xfrm>
          <a:prstGeom prst="rect">
            <a:avLst/>
          </a:prstGeom>
        </p:spPr>
        <p:txBody>
          <a:bodyPr vert="eaVert" lIns="68547" tIns="34277" rIns="68547" bIns="3427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499" y="284266"/>
            <a:ext cx="4989109" cy="21441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E227B06-6E40-42A8-AC3C-8693D8753A86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3345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532372" y="1288913"/>
            <a:ext cx="6331957" cy="942084"/>
          </a:xfrm>
        </p:spPr>
        <p:txBody>
          <a:bodyPr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121489" y="4960932"/>
            <a:ext cx="8445848" cy="117761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ru-RU" dirty="0" smtClean="0"/>
              <a:t>ИСТОЧНИК: источник</a:t>
            </a:r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121489" y="4782116"/>
            <a:ext cx="8445848" cy="117761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ru-RU" dirty="0" smtClean="0"/>
              <a:t>1 Сноска</a:t>
            </a:r>
          </a:p>
        </p:txBody>
      </p:sp>
      <p:sp>
        <p:nvSpPr>
          <p:cNvPr id="10" name="Title Placeholder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21490" y="383794"/>
            <a:ext cx="6916719" cy="20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49536"/>
                </a:solidFill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40860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AF8D-3FDE-46A5-852E-6C0661EAA1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675176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C686A-82AE-4D37-A73D-BD8606A403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605157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79BE-5C38-4839-A9AE-DFFA73C9C2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710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59BC-D9C3-49C5-9748-8AFA72425F2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06083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657" y="281870"/>
            <a:ext cx="6858405" cy="212558"/>
          </a:xfrm>
          <a:prstGeom prst="rect">
            <a:avLst/>
          </a:prstGeom>
        </p:spPr>
        <p:txBody>
          <a:bodyPr lIns="68549" tIns="34277" rIns="68549" bIns="3427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82201" y="1493000"/>
            <a:ext cx="2117131" cy="93540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54807" y="1493000"/>
            <a:ext cx="2117132" cy="93540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7256F83-DBC1-4397-8451-8A7FD2C17BBF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62904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FEA2-06CB-4154-A894-1EC772999C2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6182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DE324-4868-4088-A638-A4E23080D2C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592514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CEAF-D863-43C6-91E2-CEF9EE37850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C:\Users\user\Desktop\Презентация Э.А. Зарипова\Слайд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2" r="93651" b="803"/>
          <a:stretch/>
        </p:blipFill>
        <p:spPr bwMode="auto">
          <a:xfrm>
            <a:off x="265468" y="3"/>
            <a:ext cx="374336" cy="514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504944" y="80526"/>
            <a:ext cx="4822733" cy="848303"/>
            <a:chOff x="-142531" y="43960"/>
            <a:chExt cx="6430309" cy="1131071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-142531" y="43960"/>
              <a:ext cx="1508094" cy="1131071"/>
              <a:chOff x="-142531" y="43960"/>
              <a:chExt cx="1531129" cy="1148347"/>
            </a:xfrm>
          </p:grpSpPr>
          <p:sp>
            <p:nvSpPr>
              <p:cNvPr id="10" name="Овал 9"/>
              <p:cNvSpPr/>
              <p:nvPr/>
            </p:nvSpPr>
            <p:spPr>
              <a:xfrm>
                <a:off x="158261" y="158877"/>
                <a:ext cx="914399" cy="914399"/>
              </a:xfrm>
              <a:prstGeom prst="ellipse">
                <a:avLst/>
              </a:prstGeom>
              <a:solidFill>
                <a:srgbClr val="FFF8E5"/>
              </a:solidFill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black"/>
                  </a:solidFill>
                </a:endParaRPr>
              </a:p>
            </p:txBody>
          </p:sp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42531" y="43960"/>
                <a:ext cx="1531129" cy="1148347"/>
              </a:xfrm>
              <a:prstGeom prst="rect">
                <a:avLst/>
              </a:prstGeom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1101402" y="182920"/>
              <a:ext cx="5186376" cy="704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650"/>
                </a:lnSpc>
              </a:pPr>
              <a:r>
                <a:rPr lang="ru-RU" sz="1400" b="1" dirty="0" smtClean="0">
                  <a:solidFill>
                    <a:srgbClr val="68AC04"/>
                  </a:solidFill>
                  <a:latin typeface="Arial" pitchFamily="34" charset="0"/>
                  <a:cs typeface="Arial" pitchFamily="34" charset="0"/>
                </a:rPr>
                <a:t>Министерство сельского хозяйства</a:t>
              </a:r>
            </a:p>
            <a:p>
              <a:pPr>
                <a:lnSpc>
                  <a:spcPts val="1650"/>
                </a:lnSpc>
              </a:pPr>
              <a:r>
                <a:rPr lang="ru-RU" sz="1400" b="1" dirty="0" smtClean="0">
                  <a:solidFill>
                    <a:srgbClr val="68AC04"/>
                  </a:solidFill>
                  <a:latin typeface="Arial" pitchFamily="34" charset="0"/>
                  <a:cs typeface="Arial" pitchFamily="34" charset="0"/>
                </a:rPr>
                <a:t>и продовольствия Республики Татарстан</a:t>
              </a:r>
              <a:endParaRPr lang="ru-RU" sz="1400" b="1" dirty="0">
                <a:solidFill>
                  <a:srgbClr val="68AC0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3" name="Picture 2" descr="C:\Users\user\Desktop\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5" t="20168" r="51554" b="64920"/>
          <a:stretch/>
        </p:blipFill>
        <p:spPr bwMode="auto">
          <a:xfrm>
            <a:off x="7810501" y="99060"/>
            <a:ext cx="1174040" cy="41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ser\Desktop\подл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7" y="3"/>
            <a:ext cx="9164639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185690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B486-5958-4AFE-8E5C-4530DEC8225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415537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5FAA-BBF2-4E5C-92FC-B5D667F1E7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053288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FCE-E81F-4034-A5DF-C960AA9C54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07628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273843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59AB-4512-4C8A-9F99-54DA07A2624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98113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" y="0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3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0"/>
                        <a:ext cx="161984" cy="1214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191" descr="Sberbank_russian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"/>
            <a:ext cx="9144000" cy="515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28352" y="2046952"/>
            <a:ext cx="5036084" cy="361830"/>
          </a:xfrm>
          <a:prstGeom prst="rect">
            <a:avLst/>
          </a:prstGeom>
        </p:spPr>
        <p:txBody>
          <a:bodyPr lIns="68549" tIns="34277" rIns="68549" bIns="34277" anchor="t"/>
          <a:lstStyle>
            <a:lvl1pPr>
              <a:defRPr sz="2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zh-CN" noProof="0" smtClean="0"/>
              <a:t>Образец заголовка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5419992" y="3917900"/>
            <a:ext cx="1788304" cy="173124"/>
          </a:xfrm>
        </p:spPr>
        <p:txBody>
          <a:bodyPr>
            <a:spAutoFit/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zh-CN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9870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657" y="281870"/>
            <a:ext cx="6858405" cy="212558"/>
          </a:xfrm>
          <a:prstGeom prst="rect">
            <a:avLst/>
          </a:prstGeom>
        </p:spPr>
        <p:txBody>
          <a:bodyPr lIns="68549" tIns="34277" rIns="68549" bIns="3427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4629113-190E-4C09-BE49-613DE8B4CDE2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91040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624" y="3305638"/>
            <a:ext cx="7771995" cy="449546"/>
          </a:xfrm>
          <a:prstGeom prst="rect">
            <a:avLst/>
          </a:prstGeom>
        </p:spPr>
        <p:txBody>
          <a:bodyPr lIns="68549" tIns="34277" rIns="68549" bIns="34277"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624" y="2180582"/>
            <a:ext cx="7771995" cy="1124913"/>
          </a:xfrm>
        </p:spPr>
        <p:txBody>
          <a:bodyPr anchor="b"/>
          <a:lstStyle>
            <a:lvl1pPr marL="0" indent="0">
              <a:buNone/>
              <a:defRPr sz="1500"/>
            </a:lvl1pPr>
            <a:lvl2pPr marL="344075" indent="0">
              <a:buNone/>
              <a:defRPr sz="1400"/>
            </a:lvl2pPr>
            <a:lvl3pPr marL="688214" indent="0">
              <a:buNone/>
              <a:defRPr sz="1200"/>
            </a:lvl3pPr>
            <a:lvl4pPr marL="1032330" indent="0">
              <a:buNone/>
              <a:defRPr sz="1100"/>
            </a:lvl4pPr>
            <a:lvl5pPr marL="1376440" indent="0">
              <a:buNone/>
              <a:defRPr sz="1100"/>
            </a:lvl5pPr>
            <a:lvl6pPr marL="1720552" indent="0">
              <a:buNone/>
              <a:defRPr sz="1100"/>
            </a:lvl6pPr>
            <a:lvl7pPr marL="2064665" indent="0">
              <a:buNone/>
              <a:defRPr sz="1100"/>
            </a:lvl7pPr>
            <a:lvl8pPr marL="2408774" indent="0">
              <a:buNone/>
              <a:defRPr sz="1100"/>
            </a:lvl8pPr>
            <a:lvl9pPr marL="275288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F24C079-9F80-4676-9251-87B7148D89A1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0087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795" y="850402"/>
            <a:ext cx="8230410" cy="212558"/>
          </a:xfrm>
          <a:prstGeom prst="rect">
            <a:avLst/>
          </a:prstGeom>
        </p:spPr>
        <p:txBody>
          <a:bodyPr lIns="68549" tIns="34277" rIns="68549" bIns="34277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818" y="1151656"/>
            <a:ext cx="4039882" cy="47985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4075" indent="0">
              <a:buNone/>
              <a:defRPr sz="1500" b="1"/>
            </a:lvl2pPr>
            <a:lvl3pPr marL="688214" indent="0">
              <a:buNone/>
              <a:defRPr sz="1400" b="1"/>
            </a:lvl3pPr>
            <a:lvl4pPr marL="1032330" indent="0">
              <a:buNone/>
              <a:defRPr sz="1200" b="1"/>
            </a:lvl4pPr>
            <a:lvl5pPr marL="1376440" indent="0">
              <a:buNone/>
              <a:defRPr sz="1200" b="1"/>
            </a:lvl5pPr>
            <a:lvl6pPr marL="1720552" indent="0">
              <a:buNone/>
              <a:defRPr sz="1200" b="1"/>
            </a:lvl6pPr>
            <a:lvl7pPr marL="2064665" indent="0">
              <a:buNone/>
              <a:defRPr sz="1200" b="1"/>
            </a:lvl7pPr>
            <a:lvl8pPr marL="2408774" indent="0">
              <a:buNone/>
              <a:defRPr sz="1200" b="1"/>
            </a:lvl8pPr>
            <a:lvl9pPr marL="2752883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6818" y="1631489"/>
            <a:ext cx="4039882" cy="296291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704" y="1151656"/>
            <a:ext cx="4041502" cy="47985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4075" indent="0">
              <a:buNone/>
              <a:defRPr sz="1500" b="1"/>
            </a:lvl2pPr>
            <a:lvl3pPr marL="688214" indent="0">
              <a:buNone/>
              <a:defRPr sz="1400" b="1"/>
            </a:lvl3pPr>
            <a:lvl4pPr marL="1032330" indent="0">
              <a:buNone/>
              <a:defRPr sz="1200" b="1"/>
            </a:lvl4pPr>
            <a:lvl5pPr marL="1376440" indent="0">
              <a:buNone/>
              <a:defRPr sz="1200" b="1"/>
            </a:lvl5pPr>
            <a:lvl6pPr marL="1720552" indent="0">
              <a:buNone/>
              <a:defRPr sz="1200" b="1"/>
            </a:lvl6pPr>
            <a:lvl7pPr marL="2064665" indent="0">
              <a:buNone/>
              <a:defRPr sz="1200" b="1"/>
            </a:lvl7pPr>
            <a:lvl8pPr marL="2408774" indent="0">
              <a:buNone/>
              <a:defRPr sz="1200" b="1"/>
            </a:lvl8pPr>
            <a:lvl9pPr marL="2752883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704" y="1631489"/>
            <a:ext cx="4041502" cy="296291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EDCF510-2779-4100-A795-B5F4ED39BB2D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80008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657" y="281870"/>
            <a:ext cx="6858405" cy="212558"/>
          </a:xfrm>
          <a:prstGeom prst="rect">
            <a:avLst/>
          </a:prstGeom>
        </p:spPr>
        <p:txBody>
          <a:bodyPr lIns="68549" tIns="34277" rIns="68549" bIns="3427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82201" y="1493000"/>
            <a:ext cx="2117131" cy="93540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54807" y="1493000"/>
            <a:ext cx="2117132" cy="93540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7256F83-DBC1-4397-8451-8A7FD2C17BBF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62904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795" y="850402"/>
            <a:ext cx="8230410" cy="212558"/>
          </a:xfrm>
          <a:prstGeom prst="rect">
            <a:avLst/>
          </a:prstGeom>
        </p:spPr>
        <p:txBody>
          <a:bodyPr lIns="68549" tIns="34277" rIns="68549" bIns="34277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818" y="1151656"/>
            <a:ext cx="4039882" cy="47985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4075" indent="0">
              <a:buNone/>
              <a:defRPr sz="1500" b="1"/>
            </a:lvl2pPr>
            <a:lvl3pPr marL="688214" indent="0">
              <a:buNone/>
              <a:defRPr sz="1400" b="1"/>
            </a:lvl3pPr>
            <a:lvl4pPr marL="1032330" indent="0">
              <a:buNone/>
              <a:defRPr sz="1200" b="1"/>
            </a:lvl4pPr>
            <a:lvl5pPr marL="1376440" indent="0">
              <a:buNone/>
              <a:defRPr sz="1200" b="1"/>
            </a:lvl5pPr>
            <a:lvl6pPr marL="1720552" indent="0">
              <a:buNone/>
              <a:defRPr sz="1200" b="1"/>
            </a:lvl6pPr>
            <a:lvl7pPr marL="2064665" indent="0">
              <a:buNone/>
              <a:defRPr sz="1200" b="1"/>
            </a:lvl7pPr>
            <a:lvl8pPr marL="2408774" indent="0">
              <a:buNone/>
              <a:defRPr sz="1200" b="1"/>
            </a:lvl8pPr>
            <a:lvl9pPr marL="2752883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6818" y="1631489"/>
            <a:ext cx="4039882" cy="296291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704" y="1151656"/>
            <a:ext cx="4041502" cy="47985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4075" indent="0">
              <a:buNone/>
              <a:defRPr sz="1500" b="1"/>
            </a:lvl2pPr>
            <a:lvl3pPr marL="688214" indent="0">
              <a:buNone/>
              <a:defRPr sz="1400" b="1"/>
            </a:lvl3pPr>
            <a:lvl4pPr marL="1032330" indent="0">
              <a:buNone/>
              <a:defRPr sz="1200" b="1"/>
            </a:lvl4pPr>
            <a:lvl5pPr marL="1376440" indent="0">
              <a:buNone/>
              <a:defRPr sz="1200" b="1"/>
            </a:lvl5pPr>
            <a:lvl6pPr marL="1720552" indent="0">
              <a:buNone/>
              <a:defRPr sz="1200" b="1"/>
            </a:lvl6pPr>
            <a:lvl7pPr marL="2064665" indent="0">
              <a:buNone/>
              <a:defRPr sz="1200" b="1"/>
            </a:lvl7pPr>
            <a:lvl8pPr marL="2408774" indent="0">
              <a:buNone/>
              <a:defRPr sz="1200" b="1"/>
            </a:lvl8pPr>
            <a:lvl9pPr marL="2752883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704" y="1631489"/>
            <a:ext cx="4041502" cy="296291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EDCF510-2779-4100-A795-B5F4ED39BB2D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80008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657" y="281870"/>
            <a:ext cx="6858405" cy="212558"/>
          </a:xfrm>
          <a:prstGeom prst="rect">
            <a:avLst/>
          </a:prstGeom>
        </p:spPr>
        <p:txBody>
          <a:bodyPr lIns="68549" tIns="34277" rIns="68549" bIns="3427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2136F51-D19E-4535-8CE4-41AEBEAEF19F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7075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06E1E49-ACF1-49AA-9C1B-EC5BB171B6C3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8305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795" y="852604"/>
            <a:ext cx="3008044" cy="223745"/>
          </a:xfrm>
          <a:prstGeom prst="rect">
            <a:avLst/>
          </a:prstGeom>
        </p:spPr>
        <p:txBody>
          <a:bodyPr lIns="68549" tIns="34277" rIns="68549" bIns="34277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06" y="205310"/>
            <a:ext cx="5112217" cy="438910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795" y="1076325"/>
            <a:ext cx="3008044" cy="3518086"/>
          </a:xfrm>
        </p:spPr>
        <p:txBody>
          <a:bodyPr/>
          <a:lstStyle>
            <a:lvl1pPr marL="0" indent="0">
              <a:buNone/>
              <a:defRPr sz="1100"/>
            </a:lvl1pPr>
            <a:lvl2pPr marL="344075" indent="0">
              <a:buNone/>
              <a:defRPr sz="900"/>
            </a:lvl2pPr>
            <a:lvl3pPr marL="688214" indent="0">
              <a:buNone/>
              <a:defRPr sz="800"/>
            </a:lvl3pPr>
            <a:lvl4pPr marL="1032330" indent="0">
              <a:buNone/>
              <a:defRPr sz="700"/>
            </a:lvl4pPr>
            <a:lvl5pPr marL="1376440" indent="0">
              <a:buNone/>
              <a:defRPr sz="700"/>
            </a:lvl5pPr>
            <a:lvl6pPr marL="1720552" indent="0">
              <a:buNone/>
              <a:defRPr sz="700"/>
            </a:lvl6pPr>
            <a:lvl7pPr marL="2064665" indent="0">
              <a:buNone/>
              <a:defRPr sz="700"/>
            </a:lvl7pPr>
            <a:lvl8pPr marL="2408774" indent="0">
              <a:buNone/>
              <a:defRPr sz="700"/>
            </a:lvl8pPr>
            <a:lvl9pPr marL="2752883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BD80B04-FE98-48D4-84E2-6DC52AA33BEB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18044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544" y="3802171"/>
            <a:ext cx="5486400" cy="223745"/>
          </a:xfrm>
          <a:prstGeom prst="rect">
            <a:avLst/>
          </a:prstGeom>
        </p:spPr>
        <p:txBody>
          <a:bodyPr lIns="68549" tIns="34277" rIns="68549" bIns="34277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544" y="459200"/>
            <a:ext cx="5486400" cy="3086829"/>
          </a:xfrm>
        </p:spPr>
        <p:txBody>
          <a:bodyPr/>
          <a:lstStyle>
            <a:lvl1pPr marL="0" indent="0">
              <a:buNone/>
              <a:defRPr sz="2500"/>
            </a:lvl1pPr>
            <a:lvl2pPr marL="344075" indent="0">
              <a:buNone/>
              <a:defRPr sz="2200"/>
            </a:lvl2pPr>
            <a:lvl3pPr marL="688214" indent="0">
              <a:buNone/>
              <a:defRPr sz="1800"/>
            </a:lvl3pPr>
            <a:lvl4pPr marL="1032330" indent="0">
              <a:buNone/>
              <a:defRPr sz="1500"/>
            </a:lvl4pPr>
            <a:lvl5pPr marL="1376440" indent="0">
              <a:buNone/>
              <a:defRPr sz="1500"/>
            </a:lvl5pPr>
            <a:lvl6pPr marL="1720552" indent="0">
              <a:buNone/>
              <a:defRPr sz="1500"/>
            </a:lvl6pPr>
            <a:lvl7pPr marL="2064665" indent="0">
              <a:buNone/>
              <a:defRPr sz="1500"/>
            </a:lvl7pPr>
            <a:lvl8pPr marL="2408774" indent="0">
              <a:buNone/>
              <a:defRPr sz="1500"/>
            </a:lvl8pPr>
            <a:lvl9pPr marL="2752883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544" y="4025882"/>
            <a:ext cx="5486400" cy="603761"/>
          </a:xfrm>
        </p:spPr>
        <p:txBody>
          <a:bodyPr/>
          <a:lstStyle>
            <a:lvl1pPr marL="0" indent="0">
              <a:buNone/>
              <a:defRPr sz="1100"/>
            </a:lvl1pPr>
            <a:lvl2pPr marL="344075" indent="0">
              <a:buNone/>
              <a:defRPr sz="900"/>
            </a:lvl2pPr>
            <a:lvl3pPr marL="688214" indent="0">
              <a:buNone/>
              <a:defRPr sz="800"/>
            </a:lvl3pPr>
            <a:lvl4pPr marL="1032330" indent="0">
              <a:buNone/>
              <a:defRPr sz="700"/>
            </a:lvl4pPr>
            <a:lvl5pPr marL="1376440" indent="0">
              <a:buNone/>
              <a:defRPr sz="700"/>
            </a:lvl5pPr>
            <a:lvl6pPr marL="1720552" indent="0">
              <a:buNone/>
              <a:defRPr sz="700"/>
            </a:lvl6pPr>
            <a:lvl7pPr marL="2064665" indent="0">
              <a:buNone/>
              <a:defRPr sz="700"/>
            </a:lvl7pPr>
            <a:lvl8pPr marL="2408774" indent="0">
              <a:buNone/>
              <a:defRPr sz="700"/>
            </a:lvl8pPr>
            <a:lvl9pPr marL="2752883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EB0F5E5-7C97-4B3E-A1BA-D3E2489CC27F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37200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657" y="281870"/>
            <a:ext cx="6858405" cy="212558"/>
          </a:xfrm>
          <a:prstGeom prst="rect">
            <a:avLst/>
          </a:prstGeom>
        </p:spPr>
        <p:txBody>
          <a:bodyPr lIns="68549" tIns="34277" rIns="68549" bIns="3427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4EFC214-7A46-4431-96E1-FC9776093D82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348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266104" y="284266"/>
            <a:ext cx="277768" cy="2144138"/>
          </a:xfrm>
          <a:prstGeom prst="rect">
            <a:avLst/>
          </a:prstGeom>
        </p:spPr>
        <p:txBody>
          <a:bodyPr vert="eaVert" lIns="68549" tIns="34277" rIns="68549" bIns="3427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499" y="284266"/>
            <a:ext cx="4989109" cy="21441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E227B06-6E40-42A8-AC3C-8693D8753A86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3345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532372" y="1288913"/>
            <a:ext cx="6331957" cy="942084"/>
          </a:xfrm>
        </p:spPr>
        <p:txBody>
          <a:bodyPr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121489" y="4960931"/>
            <a:ext cx="8445848" cy="117761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ru-RU" dirty="0" smtClean="0"/>
              <a:t>ИСТОЧНИК: источник</a:t>
            </a:r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121489" y="4782115"/>
            <a:ext cx="8445848" cy="117761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ru-RU" dirty="0" smtClean="0"/>
              <a:t>1 Сноска</a:t>
            </a:r>
          </a:p>
        </p:txBody>
      </p:sp>
      <p:sp>
        <p:nvSpPr>
          <p:cNvPr id="10" name="Title Placeholder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21490" y="383794"/>
            <a:ext cx="6916719" cy="20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49536"/>
                </a:solidFill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40860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AF8D-3FDE-46A5-852E-6C0661EAA1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67517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657" y="281870"/>
            <a:ext cx="6858405" cy="212558"/>
          </a:xfrm>
          <a:prstGeom prst="rect">
            <a:avLst/>
          </a:prstGeom>
        </p:spPr>
        <p:txBody>
          <a:bodyPr lIns="68549" tIns="34277" rIns="68549" bIns="3427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2136F51-D19E-4535-8CE4-41AEBEAEF19F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7075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C686A-82AE-4D37-A73D-BD8606A403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29113-190E-4C09-BE49-613DE8B4CDE2}" type="slidenum">
              <a:rPr lang="ru-RU" smtClean="0"/>
              <a:pPr>
                <a:defRPr/>
              </a:pPr>
              <a:t>‹#›</a:t>
            </a:fld>
            <a:r>
              <a:rPr lang="ru-RU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5605157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79BE-5C38-4839-A9AE-DFFA73C9C2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4C079-9F80-4676-9251-87B7148D89A1}" type="slidenum">
              <a:rPr lang="ru-RU" smtClean="0"/>
              <a:pPr>
                <a:defRPr/>
              </a:pPr>
              <a:t>‹#›</a:t>
            </a:fld>
            <a:r>
              <a:rPr lang="ru-RU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90710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59BC-D9C3-49C5-9748-8AFA72425F2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256F83-DBC1-4397-8451-8A7FD2C17BBF}" type="slidenum">
              <a:rPr lang="ru-RU" smtClean="0"/>
              <a:pPr>
                <a:defRPr/>
              </a:pPr>
              <a:t>‹#›</a:t>
            </a:fld>
            <a:r>
              <a:rPr lang="ru-RU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3060839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FEA2-06CB-4154-A894-1EC772999C2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DCF510-2779-4100-A795-B5F4ED39BB2D}" type="slidenum">
              <a:rPr lang="ru-RU" smtClean="0"/>
              <a:pPr>
                <a:defRPr/>
              </a:pPr>
              <a:t>‹#›</a:t>
            </a:fld>
            <a:r>
              <a:rPr lang="ru-RU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46182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DE324-4868-4088-A638-A4E23080D2C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136F51-D19E-4535-8CE4-41AEBEAEF19F}" type="slidenum">
              <a:rPr lang="ru-RU" smtClean="0"/>
              <a:pPr>
                <a:defRPr/>
              </a:pPr>
              <a:t>‹#›</a:t>
            </a:fld>
            <a:r>
              <a:rPr lang="ru-RU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0592514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0524"/>
            <a:ext cx="9144000" cy="514402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75000"/>
                    </a14:imgEffect>
                  </a14:imgLayer>
                </a14:imgProps>
              </a:ext>
            </a:extLst>
          </a:blip>
          <a:srcRect l="16685" t="244" r="69358" b="-244"/>
          <a:stretch/>
        </p:blipFill>
        <p:spPr>
          <a:xfrm>
            <a:off x="0" y="-529"/>
            <a:ext cx="504944" cy="522507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CEAF-D863-43C6-91E2-CEF9EE37850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6E1E49-ACF1-49AA-9C1B-EC5BB171B6C3}" type="slidenum">
              <a:rPr lang="ru-RU" smtClean="0"/>
              <a:pPr>
                <a:defRPr/>
              </a:pPr>
              <a:t>‹#›</a:t>
            </a:fld>
            <a:r>
              <a:rPr lang="ru-RU" smtClean="0"/>
              <a:t> 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504944" y="80524"/>
            <a:ext cx="1131071" cy="848303"/>
            <a:chOff x="-142531" y="43960"/>
            <a:chExt cx="1531129" cy="1148347"/>
          </a:xfrm>
        </p:grpSpPr>
        <p:sp>
          <p:nvSpPr>
            <p:cNvPr id="10" name="Овал 9"/>
            <p:cNvSpPr/>
            <p:nvPr/>
          </p:nvSpPr>
          <p:spPr>
            <a:xfrm>
              <a:off x="158261" y="158877"/>
              <a:ext cx="914399" cy="914399"/>
            </a:xfrm>
            <a:prstGeom prst="ellipse">
              <a:avLst/>
            </a:prstGeom>
            <a:solidFill>
              <a:srgbClr val="FFF8E5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2531" y="43960"/>
              <a:ext cx="1531129" cy="1148347"/>
            </a:xfrm>
            <a:prstGeom prst="rect">
              <a:avLst/>
            </a:prstGeom>
          </p:spPr>
        </p:pic>
      </p:grpSp>
      <p:pic>
        <p:nvPicPr>
          <p:cNvPr id="13" name="Picture 2" descr="C:\Users\user\Desktop\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5" t="20168" r="51554" b="64920"/>
          <a:stretch/>
        </p:blipFill>
        <p:spPr bwMode="auto">
          <a:xfrm>
            <a:off x="7810499" y="99060"/>
            <a:ext cx="1174040" cy="41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 trans="81000" detail="8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3575" y="165415"/>
            <a:ext cx="974813" cy="67548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3191856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B486-5958-4AFE-8E5C-4530DEC8225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80B04-FE98-48D4-84E2-6DC52AA33BEB}" type="slidenum">
              <a:rPr lang="ru-RU" smtClean="0"/>
              <a:pPr>
                <a:defRPr/>
              </a:pPr>
              <a:t>‹#›</a:t>
            </a:fld>
            <a:r>
              <a:rPr lang="ru-RU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415537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5FAA-BBF2-4E5C-92FC-B5D667F1E7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0F5E5-7C97-4B3E-A1BA-D3E2489CC27F}" type="slidenum">
              <a:rPr lang="ru-RU" smtClean="0"/>
              <a:pPr>
                <a:defRPr/>
              </a:pPr>
              <a:t>‹#›</a:t>
            </a:fld>
            <a:r>
              <a:rPr lang="ru-RU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0053288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FCE-E81F-4034-A5DF-C960AA9C54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EFC214-7A46-4431-96E1-FC9776093D82}" type="slidenum">
              <a:rPr lang="ru-RU" smtClean="0"/>
              <a:pPr>
                <a:defRPr/>
              </a:pPr>
              <a:t>‹#›</a:t>
            </a:fld>
            <a:r>
              <a:rPr lang="ru-RU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7107628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59AB-4512-4C8A-9F99-54DA07A2624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27B06-6E40-42A8-AC3C-8693D8753A86}" type="slidenum">
              <a:rPr lang="ru-RU" smtClean="0"/>
              <a:pPr>
                <a:defRPr/>
              </a:pPr>
              <a:t>‹#›</a:t>
            </a:fld>
            <a:r>
              <a:rPr lang="ru-RU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798113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06E1E49-ACF1-49AA-9C1B-EC5BB171B6C3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8305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" y="0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7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0"/>
                        <a:ext cx="161984" cy="1214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191" descr="Sberbank_russian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"/>
            <a:ext cx="9144000" cy="515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28352" y="2046952"/>
            <a:ext cx="5036084" cy="361830"/>
          </a:xfrm>
          <a:prstGeom prst="rect">
            <a:avLst/>
          </a:prstGeom>
        </p:spPr>
        <p:txBody>
          <a:bodyPr lIns="68552" tIns="34277" rIns="68552" bIns="34277" anchor="t"/>
          <a:lstStyle>
            <a:lvl1pPr>
              <a:defRPr sz="2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zh-CN" noProof="0" smtClean="0"/>
              <a:t>Образец заголовка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5419992" y="3917900"/>
            <a:ext cx="1788304" cy="173124"/>
          </a:xfrm>
        </p:spPr>
        <p:txBody>
          <a:bodyPr>
            <a:spAutoFit/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zh-CN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9870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657" y="281870"/>
            <a:ext cx="6858405" cy="212558"/>
          </a:xfrm>
          <a:prstGeom prst="rect">
            <a:avLst/>
          </a:prstGeom>
        </p:spPr>
        <p:txBody>
          <a:bodyPr lIns="68552" tIns="34277" rIns="68552" bIns="3427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4629113-190E-4C09-BE49-613DE8B4CDE2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91040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624" y="3305638"/>
            <a:ext cx="7771995" cy="449546"/>
          </a:xfrm>
          <a:prstGeom prst="rect">
            <a:avLst/>
          </a:prstGeom>
        </p:spPr>
        <p:txBody>
          <a:bodyPr lIns="68552" tIns="34277" rIns="68552" bIns="34277"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624" y="2180582"/>
            <a:ext cx="7771995" cy="1124913"/>
          </a:xfrm>
        </p:spPr>
        <p:txBody>
          <a:bodyPr anchor="b"/>
          <a:lstStyle>
            <a:lvl1pPr marL="0" indent="0">
              <a:buNone/>
              <a:defRPr sz="1500"/>
            </a:lvl1pPr>
            <a:lvl2pPr marL="344093" indent="0">
              <a:buNone/>
              <a:defRPr sz="1400"/>
            </a:lvl2pPr>
            <a:lvl3pPr marL="688248" indent="0">
              <a:buNone/>
              <a:defRPr sz="1200"/>
            </a:lvl3pPr>
            <a:lvl4pPr marL="1032381" indent="0">
              <a:buNone/>
              <a:defRPr sz="1100"/>
            </a:lvl4pPr>
            <a:lvl5pPr marL="1376509" indent="0">
              <a:buNone/>
              <a:defRPr sz="1100"/>
            </a:lvl5pPr>
            <a:lvl6pPr marL="1720638" indent="0">
              <a:buNone/>
              <a:defRPr sz="1100"/>
            </a:lvl6pPr>
            <a:lvl7pPr marL="2064767" indent="0">
              <a:buNone/>
              <a:defRPr sz="1100"/>
            </a:lvl7pPr>
            <a:lvl8pPr marL="2408894" indent="0">
              <a:buNone/>
              <a:defRPr sz="1100"/>
            </a:lvl8pPr>
            <a:lvl9pPr marL="275302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F24C079-9F80-4676-9251-87B7148D89A1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00873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657" y="281870"/>
            <a:ext cx="6858405" cy="212558"/>
          </a:xfrm>
          <a:prstGeom prst="rect">
            <a:avLst/>
          </a:prstGeom>
        </p:spPr>
        <p:txBody>
          <a:bodyPr lIns="68552" tIns="34277" rIns="68552" bIns="3427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82199" y="1493000"/>
            <a:ext cx="2117131" cy="93540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54807" y="1493000"/>
            <a:ext cx="2117132" cy="93540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7256F83-DBC1-4397-8451-8A7FD2C17BBF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62904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795" y="850402"/>
            <a:ext cx="8230410" cy="212558"/>
          </a:xfrm>
          <a:prstGeom prst="rect">
            <a:avLst/>
          </a:prstGeom>
        </p:spPr>
        <p:txBody>
          <a:bodyPr lIns="68552" tIns="34277" rIns="68552" bIns="34277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818" y="1151656"/>
            <a:ext cx="4039882" cy="47985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4093" indent="0">
              <a:buNone/>
              <a:defRPr sz="1500" b="1"/>
            </a:lvl2pPr>
            <a:lvl3pPr marL="688248" indent="0">
              <a:buNone/>
              <a:defRPr sz="1400" b="1"/>
            </a:lvl3pPr>
            <a:lvl4pPr marL="1032381" indent="0">
              <a:buNone/>
              <a:defRPr sz="1200" b="1"/>
            </a:lvl4pPr>
            <a:lvl5pPr marL="1376509" indent="0">
              <a:buNone/>
              <a:defRPr sz="1200" b="1"/>
            </a:lvl5pPr>
            <a:lvl6pPr marL="1720638" indent="0">
              <a:buNone/>
              <a:defRPr sz="1200" b="1"/>
            </a:lvl6pPr>
            <a:lvl7pPr marL="2064767" indent="0">
              <a:buNone/>
              <a:defRPr sz="1200" b="1"/>
            </a:lvl7pPr>
            <a:lvl8pPr marL="2408894" indent="0">
              <a:buNone/>
              <a:defRPr sz="1200" b="1"/>
            </a:lvl8pPr>
            <a:lvl9pPr marL="2753021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6818" y="1631489"/>
            <a:ext cx="4039882" cy="296291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704" y="1151656"/>
            <a:ext cx="4041502" cy="47985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4093" indent="0">
              <a:buNone/>
              <a:defRPr sz="1500" b="1"/>
            </a:lvl2pPr>
            <a:lvl3pPr marL="688248" indent="0">
              <a:buNone/>
              <a:defRPr sz="1400" b="1"/>
            </a:lvl3pPr>
            <a:lvl4pPr marL="1032381" indent="0">
              <a:buNone/>
              <a:defRPr sz="1200" b="1"/>
            </a:lvl4pPr>
            <a:lvl5pPr marL="1376509" indent="0">
              <a:buNone/>
              <a:defRPr sz="1200" b="1"/>
            </a:lvl5pPr>
            <a:lvl6pPr marL="1720638" indent="0">
              <a:buNone/>
              <a:defRPr sz="1200" b="1"/>
            </a:lvl6pPr>
            <a:lvl7pPr marL="2064767" indent="0">
              <a:buNone/>
              <a:defRPr sz="1200" b="1"/>
            </a:lvl7pPr>
            <a:lvl8pPr marL="2408894" indent="0">
              <a:buNone/>
              <a:defRPr sz="1200" b="1"/>
            </a:lvl8pPr>
            <a:lvl9pPr marL="2753021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704" y="1631489"/>
            <a:ext cx="4041502" cy="296291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EDCF510-2779-4100-A795-B5F4ED39BB2D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80008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657" y="281870"/>
            <a:ext cx="6858405" cy="212558"/>
          </a:xfrm>
          <a:prstGeom prst="rect">
            <a:avLst/>
          </a:prstGeom>
        </p:spPr>
        <p:txBody>
          <a:bodyPr lIns="68552" tIns="34277" rIns="68552" bIns="3427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2136F51-D19E-4535-8CE4-41AEBEAEF19F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7075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06E1E49-ACF1-49AA-9C1B-EC5BB171B6C3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8305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795" y="852602"/>
            <a:ext cx="3008044" cy="223745"/>
          </a:xfrm>
          <a:prstGeom prst="rect">
            <a:avLst/>
          </a:prstGeom>
        </p:spPr>
        <p:txBody>
          <a:bodyPr lIns="68552" tIns="34277" rIns="68552" bIns="34277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06" y="205310"/>
            <a:ext cx="5112217" cy="438910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795" y="1076325"/>
            <a:ext cx="3008044" cy="3518086"/>
          </a:xfrm>
        </p:spPr>
        <p:txBody>
          <a:bodyPr/>
          <a:lstStyle>
            <a:lvl1pPr marL="0" indent="0">
              <a:buNone/>
              <a:defRPr sz="1100"/>
            </a:lvl1pPr>
            <a:lvl2pPr marL="344093" indent="0">
              <a:buNone/>
              <a:defRPr sz="900"/>
            </a:lvl2pPr>
            <a:lvl3pPr marL="688248" indent="0">
              <a:buNone/>
              <a:defRPr sz="800"/>
            </a:lvl3pPr>
            <a:lvl4pPr marL="1032381" indent="0">
              <a:buNone/>
              <a:defRPr sz="700"/>
            </a:lvl4pPr>
            <a:lvl5pPr marL="1376509" indent="0">
              <a:buNone/>
              <a:defRPr sz="700"/>
            </a:lvl5pPr>
            <a:lvl6pPr marL="1720638" indent="0">
              <a:buNone/>
              <a:defRPr sz="700"/>
            </a:lvl6pPr>
            <a:lvl7pPr marL="2064767" indent="0">
              <a:buNone/>
              <a:defRPr sz="700"/>
            </a:lvl7pPr>
            <a:lvl8pPr marL="2408894" indent="0">
              <a:buNone/>
              <a:defRPr sz="700"/>
            </a:lvl8pPr>
            <a:lvl9pPr marL="2753021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BD80B04-FE98-48D4-84E2-6DC52AA33BEB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18044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544" y="3802169"/>
            <a:ext cx="5486400" cy="223745"/>
          </a:xfrm>
          <a:prstGeom prst="rect">
            <a:avLst/>
          </a:prstGeom>
        </p:spPr>
        <p:txBody>
          <a:bodyPr lIns="68552" tIns="34277" rIns="68552" bIns="34277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544" y="459200"/>
            <a:ext cx="5486400" cy="3086829"/>
          </a:xfrm>
        </p:spPr>
        <p:txBody>
          <a:bodyPr/>
          <a:lstStyle>
            <a:lvl1pPr marL="0" indent="0">
              <a:buNone/>
              <a:defRPr sz="2500"/>
            </a:lvl1pPr>
            <a:lvl2pPr marL="344093" indent="0">
              <a:buNone/>
              <a:defRPr sz="2200"/>
            </a:lvl2pPr>
            <a:lvl3pPr marL="688248" indent="0">
              <a:buNone/>
              <a:defRPr sz="1800"/>
            </a:lvl3pPr>
            <a:lvl4pPr marL="1032381" indent="0">
              <a:buNone/>
              <a:defRPr sz="1500"/>
            </a:lvl4pPr>
            <a:lvl5pPr marL="1376509" indent="0">
              <a:buNone/>
              <a:defRPr sz="1500"/>
            </a:lvl5pPr>
            <a:lvl6pPr marL="1720638" indent="0">
              <a:buNone/>
              <a:defRPr sz="1500"/>
            </a:lvl6pPr>
            <a:lvl7pPr marL="2064767" indent="0">
              <a:buNone/>
              <a:defRPr sz="1500"/>
            </a:lvl7pPr>
            <a:lvl8pPr marL="2408894" indent="0">
              <a:buNone/>
              <a:defRPr sz="1500"/>
            </a:lvl8pPr>
            <a:lvl9pPr marL="2753021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544" y="4025880"/>
            <a:ext cx="5486400" cy="603761"/>
          </a:xfrm>
        </p:spPr>
        <p:txBody>
          <a:bodyPr/>
          <a:lstStyle>
            <a:lvl1pPr marL="0" indent="0">
              <a:buNone/>
              <a:defRPr sz="1100"/>
            </a:lvl1pPr>
            <a:lvl2pPr marL="344093" indent="0">
              <a:buNone/>
              <a:defRPr sz="900"/>
            </a:lvl2pPr>
            <a:lvl3pPr marL="688248" indent="0">
              <a:buNone/>
              <a:defRPr sz="800"/>
            </a:lvl3pPr>
            <a:lvl4pPr marL="1032381" indent="0">
              <a:buNone/>
              <a:defRPr sz="700"/>
            </a:lvl4pPr>
            <a:lvl5pPr marL="1376509" indent="0">
              <a:buNone/>
              <a:defRPr sz="700"/>
            </a:lvl5pPr>
            <a:lvl6pPr marL="1720638" indent="0">
              <a:buNone/>
              <a:defRPr sz="700"/>
            </a:lvl6pPr>
            <a:lvl7pPr marL="2064767" indent="0">
              <a:buNone/>
              <a:defRPr sz="700"/>
            </a:lvl7pPr>
            <a:lvl8pPr marL="2408894" indent="0">
              <a:buNone/>
              <a:defRPr sz="700"/>
            </a:lvl8pPr>
            <a:lvl9pPr marL="2753021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EB0F5E5-7C97-4B3E-A1BA-D3E2489CC27F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37200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657" y="281870"/>
            <a:ext cx="6858405" cy="212558"/>
          </a:xfrm>
          <a:prstGeom prst="rect">
            <a:avLst/>
          </a:prstGeom>
        </p:spPr>
        <p:txBody>
          <a:bodyPr lIns="68552" tIns="34277" rIns="68552" bIns="3427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4EFC214-7A46-4431-96E1-FC9776093D82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348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795" y="852604"/>
            <a:ext cx="3008044" cy="223745"/>
          </a:xfrm>
          <a:prstGeom prst="rect">
            <a:avLst/>
          </a:prstGeom>
        </p:spPr>
        <p:txBody>
          <a:bodyPr lIns="68549" tIns="34277" rIns="68549" bIns="34277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06" y="205310"/>
            <a:ext cx="5112217" cy="438910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795" y="1076325"/>
            <a:ext cx="3008044" cy="3518086"/>
          </a:xfrm>
        </p:spPr>
        <p:txBody>
          <a:bodyPr/>
          <a:lstStyle>
            <a:lvl1pPr marL="0" indent="0">
              <a:buNone/>
              <a:defRPr sz="1100"/>
            </a:lvl1pPr>
            <a:lvl2pPr marL="344075" indent="0">
              <a:buNone/>
              <a:defRPr sz="900"/>
            </a:lvl2pPr>
            <a:lvl3pPr marL="688214" indent="0">
              <a:buNone/>
              <a:defRPr sz="800"/>
            </a:lvl3pPr>
            <a:lvl4pPr marL="1032330" indent="0">
              <a:buNone/>
              <a:defRPr sz="700"/>
            </a:lvl4pPr>
            <a:lvl5pPr marL="1376440" indent="0">
              <a:buNone/>
              <a:defRPr sz="700"/>
            </a:lvl5pPr>
            <a:lvl6pPr marL="1720552" indent="0">
              <a:buNone/>
              <a:defRPr sz="700"/>
            </a:lvl6pPr>
            <a:lvl7pPr marL="2064665" indent="0">
              <a:buNone/>
              <a:defRPr sz="700"/>
            </a:lvl7pPr>
            <a:lvl8pPr marL="2408774" indent="0">
              <a:buNone/>
              <a:defRPr sz="700"/>
            </a:lvl8pPr>
            <a:lvl9pPr marL="2752883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BD80B04-FE98-48D4-84E2-6DC52AA33BEB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180446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266104" y="284266"/>
            <a:ext cx="277768" cy="2144138"/>
          </a:xfrm>
          <a:prstGeom prst="rect">
            <a:avLst/>
          </a:prstGeom>
        </p:spPr>
        <p:txBody>
          <a:bodyPr vert="eaVert" lIns="68552" tIns="34277" rIns="68552" bIns="3427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498" y="284266"/>
            <a:ext cx="4989109" cy="21441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E227B06-6E40-42A8-AC3C-8693D8753A86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3345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532372" y="1288913"/>
            <a:ext cx="6331957" cy="942084"/>
          </a:xfrm>
        </p:spPr>
        <p:txBody>
          <a:bodyPr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121489" y="4960929"/>
            <a:ext cx="8445848" cy="117761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ru-RU" dirty="0" smtClean="0"/>
              <a:t>ИСТОЧНИК: источник</a:t>
            </a:r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121489" y="4782113"/>
            <a:ext cx="8445848" cy="117761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ru-RU" dirty="0" smtClean="0"/>
              <a:t>1 Сноска</a:t>
            </a:r>
          </a:p>
        </p:txBody>
      </p:sp>
      <p:sp>
        <p:nvSpPr>
          <p:cNvPr id="10" name="Title Placeholder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21490" y="383794"/>
            <a:ext cx="6916719" cy="20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49536"/>
                </a:solidFill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40860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544" y="3802171"/>
            <a:ext cx="5486400" cy="223745"/>
          </a:xfrm>
          <a:prstGeom prst="rect">
            <a:avLst/>
          </a:prstGeom>
        </p:spPr>
        <p:txBody>
          <a:bodyPr lIns="68549" tIns="34277" rIns="68549" bIns="34277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544" y="459200"/>
            <a:ext cx="5486400" cy="3086829"/>
          </a:xfrm>
        </p:spPr>
        <p:txBody>
          <a:bodyPr/>
          <a:lstStyle>
            <a:lvl1pPr marL="0" indent="0">
              <a:buNone/>
              <a:defRPr sz="2500"/>
            </a:lvl1pPr>
            <a:lvl2pPr marL="344075" indent="0">
              <a:buNone/>
              <a:defRPr sz="2200"/>
            </a:lvl2pPr>
            <a:lvl3pPr marL="688214" indent="0">
              <a:buNone/>
              <a:defRPr sz="1800"/>
            </a:lvl3pPr>
            <a:lvl4pPr marL="1032330" indent="0">
              <a:buNone/>
              <a:defRPr sz="1500"/>
            </a:lvl4pPr>
            <a:lvl5pPr marL="1376440" indent="0">
              <a:buNone/>
              <a:defRPr sz="1500"/>
            </a:lvl5pPr>
            <a:lvl6pPr marL="1720552" indent="0">
              <a:buNone/>
              <a:defRPr sz="1500"/>
            </a:lvl6pPr>
            <a:lvl7pPr marL="2064665" indent="0">
              <a:buNone/>
              <a:defRPr sz="1500"/>
            </a:lvl7pPr>
            <a:lvl8pPr marL="2408774" indent="0">
              <a:buNone/>
              <a:defRPr sz="1500"/>
            </a:lvl8pPr>
            <a:lvl9pPr marL="2752883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544" y="4025882"/>
            <a:ext cx="5486400" cy="603761"/>
          </a:xfrm>
        </p:spPr>
        <p:txBody>
          <a:bodyPr/>
          <a:lstStyle>
            <a:lvl1pPr marL="0" indent="0">
              <a:buNone/>
              <a:defRPr sz="1100"/>
            </a:lvl1pPr>
            <a:lvl2pPr marL="344075" indent="0">
              <a:buNone/>
              <a:defRPr sz="900"/>
            </a:lvl2pPr>
            <a:lvl3pPr marL="688214" indent="0">
              <a:buNone/>
              <a:defRPr sz="800"/>
            </a:lvl3pPr>
            <a:lvl4pPr marL="1032330" indent="0">
              <a:buNone/>
              <a:defRPr sz="700"/>
            </a:lvl4pPr>
            <a:lvl5pPr marL="1376440" indent="0">
              <a:buNone/>
              <a:defRPr sz="700"/>
            </a:lvl5pPr>
            <a:lvl6pPr marL="1720552" indent="0">
              <a:buNone/>
              <a:defRPr sz="700"/>
            </a:lvl6pPr>
            <a:lvl7pPr marL="2064665" indent="0">
              <a:buNone/>
              <a:defRPr sz="700"/>
            </a:lvl7pPr>
            <a:lvl8pPr marL="2408774" indent="0">
              <a:buNone/>
              <a:defRPr sz="700"/>
            </a:lvl8pPr>
            <a:lvl9pPr marL="2752883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EB0F5E5-7C97-4B3E-A1BA-D3E2489CC27F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372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McK 1. On-page tracker" hidden="1"/>
          <p:cNvSpPr>
            <a:spLocks noChangeArrowheads="1"/>
          </p:cNvSpPr>
          <p:nvPr/>
        </p:nvSpPr>
        <p:spPr bwMode="auto">
          <a:xfrm>
            <a:off x="121668" y="2433"/>
            <a:ext cx="508553" cy="1269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6854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032" name="McK 3. Unit of measure" hidden="1"/>
          <p:cNvSpPr txBox="1">
            <a:spLocks noChangeArrowheads="1"/>
          </p:cNvSpPr>
          <p:nvPr/>
        </p:nvSpPr>
        <p:spPr bwMode="auto">
          <a:xfrm>
            <a:off x="121489" y="594043"/>
            <a:ext cx="3730492" cy="17312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512005" name="McK Slide Elements"/>
          <p:cNvGrpSpPr>
            <a:grpSpLocks/>
          </p:cNvGrpSpPr>
          <p:nvPr/>
        </p:nvGrpSpPr>
        <p:grpSpPr bwMode="auto">
          <a:xfrm>
            <a:off x="121489" y="4686726"/>
            <a:ext cx="8722840" cy="342575"/>
            <a:chOff x="75" y="3858"/>
            <a:chExt cx="5385" cy="282"/>
          </a:xfrm>
        </p:grpSpPr>
        <p:sp>
          <p:nvSpPr>
            <p:cNvPr id="1151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58"/>
              <a:ext cx="5385" cy="10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dirty="0" smtClean="0">
                  <a:solidFill>
                    <a:srgbClr val="000000"/>
                  </a:solidFill>
                </a:rPr>
                <a:t>1 Сноска</a:t>
              </a:r>
            </a:p>
          </p:txBody>
        </p:sp>
        <p:sp>
          <p:nvSpPr>
            <p:cNvPr id="1154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35"/>
              <a:ext cx="4323" cy="10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ctr">
              <a:spAutoFit/>
            </a:bodyPr>
            <a:lstStyle/>
            <a:p>
              <a:pPr marL="587861" indent="-587861" defTabSz="673881" fontAlgn="base">
                <a:spcBef>
                  <a:spcPct val="0"/>
                </a:spcBef>
                <a:spcAft>
                  <a:spcPct val="0"/>
                </a:spcAft>
                <a:tabLst>
                  <a:tab pos="586662" algn="l"/>
                </a:tabLst>
                <a:defRPr/>
              </a:pPr>
              <a:r>
                <a:rPr lang="ru-RU" sz="800" dirty="0">
                  <a:solidFill>
                    <a:srgbClr val="000000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512006" name="ACET" hidden="1"/>
          <p:cNvGrpSpPr>
            <a:grpSpLocks/>
          </p:cNvGrpSpPr>
          <p:nvPr/>
        </p:nvGrpSpPr>
        <p:grpSpPr bwMode="auto">
          <a:xfrm>
            <a:off x="1482165" y="863748"/>
            <a:ext cx="4350892" cy="387523"/>
            <a:chOff x="915" y="711"/>
            <a:chExt cx="2686" cy="319"/>
          </a:xfrm>
        </p:grpSpPr>
        <p:cxnSp>
          <p:nvCxnSpPr>
            <p:cNvPr id="512017" name="AutoShape 249" hidden="1"/>
            <p:cNvCxnSpPr>
              <a:cxnSpLocks noChangeShapeType="1"/>
              <a:stCxn id="1274" idx="4"/>
              <a:endCxn id="1274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274" name="AutoShape 250" hidden="1"/>
            <p:cNvSpPr>
              <a:spLocks noChangeArrowheads="1"/>
            </p:cNvSpPr>
            <p:nvPr/>
          </p:nvSpPr>
          <p:spPr bwMode="auto">
            <a:xfrm>
              <a:off x="915" y="711"/>
              <a:ext cx="2686" cy="31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 defTabSz="6854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200" b="1" dirty="0">
                  <a:solidFill>
                    <a:srgbClr val="000000"/>
                  </a:solidFill>
                </a:rPr>
                <a:t>Название документа</a:t>
              </a:r>
            </a:p>
            <a:p>
              <a:pPr defTabSz="6854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2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304" name="Rectangle 2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08865" y="4949131"/>
            <a:ext cx="199241" cy="1166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defTabSz="685485" fontAlgn="base">
              <a:spcBef>
                <a:spcPct val="0"/>
              </a:spcBef>
              <a:spcAft>
                <a:spcPct val="0"/>
              </a:spcAft>
              <a:defRPr/>
            </a:pPr>
            <a:fld id="{71AB364B-99C2-4464-BD2B-7D82AD7F4198}" type="slidenum">
              <a:rPr lang="ru-RU" smtClean="0"/>
              <a:pPr defTabSz="6854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fld id="{9F557764-5AF6-40E1-9141-591630B2B9F8}" type="slidenum">
              <a:rPr lang="ru-RU" smtClean="0"/>
              <a:pPr defTabSz="6854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ru-RU" smtClean="0"/>
              <a:t> </a:t>
            </a:r>
            <a:endParaRPr lang="ru-RU" dirty="0"/>
          </a:p>
        </p:txBody>
      </p:sp>
      <p:sp>
        <p:nvSpPr>
          <p:cNvPr id="512008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60" y="1493000"/>
            <a:ext cx="4389768" cy="93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318" name="doc id"/>
          <p:cNvSpPr>
            <a:spLocks noChangeArrowheads="1"/>
          </p:cNvSpPr>
          <p:nvPr/>
        </p:nvSpPr>
        <p:spPr bwMode="auto">
          <a:xfrm>
            <a:off x="8246619" y="27941"/>
            <a:ext cx="670614" cy="9354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/>
          <a:lstStyle/>
          <a:p>
            <a:pPr algn="r" defTabSz="673881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600" dirty="0">
              <a:solidFill>
                <a:srgbClr val="000000"/>
              </a:solidFill>
            </a:endParaRPr>
          </a:p>
        </p:txBody>
      </p:sp>
      <p:pic>
        <p:nvPicPr>
          <p:cNvPr id="512010" name="Picture 338" descr="Сбербанк России. Всегда рядом"/>
          <p:cNvPicPr>
            <a:picLocks noChangeAspect="1" noChangeArrowheads="1"/>
          </p:cNvPicPr>
          <p:nvPr/>
        </p:nvPicPr>
        <p:blipFill>
          <a:blip r:embed="rId14" cstate="print"/>
          <a:srcRect t="11224" r="6099" b="7909"/>
          <a:stretch>
            <a:fillRect/>
          </a:stretch>
        </p:blipFill>
        <p:spPr bwMode="auto">
          <a:xfrm>
            <a:off x="6979909" y="70459"/>
            <a:ext cx="2070156" cy="385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011" name="Группа 14"/>
          <p:cNvGrpSpPr>
            <a:grpSpLocks/>
          </p:cNvGrpSpPr>
          <p:nvPr/>
        </p:nvGrpSpPr>
        <p:grpSpPr bwMode="auto">
          <a:xfrm>
            <a:off x="121490" y="526041"/>
            <a:ext cx="8973916" cy="32800"/>
            <a:chOff x="273050" y="888717"/>
            <a:chExt cx="9400377" cy="36000"/>
          </a:xfrm>
        </p:grpSpPr>
        <p:cxnSp>
          <p:nvCxnSpPr>
            <p:cNvPr id="8" name="Прямая соединительная линия 12"/>
            <p:cNvCxnSpPr/>
            <p:nvPr userDrawn="1"/>
          </p:nvCxnSpPr>
          <p:spPr>
            <a:xfrm>
              <a:off x="273050" y="908050"/>
              <a:ext cx="9359900" cy="1588"/>
            </a:xfrm>
            <a:prstGeom prst="line">
              <a:avLst/>
            </a:prstGeom>
            <a:ln w="50800" cap="flat">
              <a:gradFill flip="none" rotWithShape="1"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Прямоугольный треугольник 13"/>
            <p:cNvSpPr/>
            <p:nvPr userDrawn="1"/>
          </p:nvSpPr>
          <p:spPr>
            <a:xfrm flipH="1">
              <a:off x="9602161" y="888717"/>
              <a:ext cx="71266" cy="36000"/>
            </a:xfrm>
            <a:prstGeom prst="rtTriangl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485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12012" name="Группа 15"/>
          <p:cNvGrpSpPr>
            <a:grpSpLocks/>
          </p:cNvGrpSpPr>
          <p:nvPr/>
        </p:nvGrpSpPr>
        <p:grpSpPr bwMode="auto">
          <a:xfrm>
            <a:off x="121490" y="5048751"/>
            <a:ext cx="8973916" cy="32801"/>
            <a:chOff x="273050" y="888717"/>
            <a:chExt cx="9400377" cy="36000"/>
          </a:xfrm>
        </p:grpSpPr>
        <p:cxnSp>
          <p:nvCxnSpPr>
            <p:cNvPr id="11" name="Прямая соединительная линия 16"/>
            <p:cNvCxnSpPr/>
            <p:nvPr userDrawn="1"/>
          </p:nvCxnSpPr>
          <p:spPr>
            <a:xfrm>
              <a:off x="273050" y="908050"/>
              <a:ext cx="9359900" cy="1588"/>
            </a:xfrm>
            <a:prstGeom prst="line">
              <a:avLst/>
            </a:prstGeom>
            <a:ln w="50800" cap="flat">
              <a:gradFill flip="none" rotWithShape="1"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ый треугольник 17"/>
            <p:cNvSpPr/>
            <p:nvPr userDrawn="1"/>
          </p:nvSpPr>
          <p:spPr>
            <a:xfrm flipH="1">
              <a:off x="9602161" y="888717"/>
              <a:ext cx="71266" cy="36000"/>
            </a:xfrm>
            <a:prstGeom prst="rtTriangl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485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872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73881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400" b="1">
          <a:solidFill>
            <a:srgbClr val="00703C"/>
          </a:solidFill>
          <a:latin typeface="+mj-lt"/>
          <a:ea typeface="+mj-ea"/>
          <a:cs typeface="+mj-cs"/>
        </a:defRPr>
      </a:lvl1pPr>
      <a:lvl2pPr algn="l" defTabSz="673881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400" b="1">
          <a:solidFill>
            <a:srgbClr val="00703C"/>
          </a:solidFill>
          <a:latin typeface="Arial" pitchFamily="34" charset="0"/>
        </a:defRPr>
      </a:lvl2pPr>
      <a:lvl3pPr algn="l" defTabSz="673881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400" b="1">
          <a:solidFill>
            <a:srgbClr val="00703C"/>
          </a:solidFill>
          <a:latin typeface="Arial" pitchFamily="34" charset="0"/>
        </a:defRPr>
      </a:lvl3pPr>
      <a:lvl4pPr algn="l" defTabSz="673881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400" b="1">
          <a:solidFill>
            <a:srgbClr val="00703C"/>
          </a:solidFill>
          <a:latin typeface="Arial" pitchFamily="34" charset="0"/>
        </a:defRPr>
      </a:lvl4pPr>
      <a:lvl5pPr algn="l" defTabSz="673881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400" b="1">
          <a:solidFill>
            <a:srgbClr val="00703C"/>
          </a:solidFill>
          <a:latin typeface="Arial" pitchFamily="34" charset="0"/>
        </a:defRPr>
      </a:lvl5pPr>
      <a:lvl6pPr marL="344075" algn="l" defTabSz="673881" rtl="0" fontAlgn="base">
        <a:lnSpc>
          <a:spcPct val="95000"/>
        </a:lnSpc>
        <a:spcBef>
          <a:spcPct val="0"/>
        </a:spcBef>
        <a:spcAft>
          <a:spcPct val="0"/>
        </a:spcAft>
        <a:defRPr sz="1400" b="1">
          <a:solidFill>
            <a:srgbClr val="00703C"/>
          </a:solidFill>
          <a:latin typeface="Arial" pitchFamily="34" charset="0"/>
        </a:defRPr>
      </a:lvl6pPr>
      <a:lvl7pPr marL="688214" algn="l" defTabSz="673881" rtl="0" fontAlgn="base">
        <a:lnSpc>
          <a:spcPct val="95000"/>
        </a:lnSpc>
        <a:spcBef>
          <a:spcPct val="0"/>
        </a:spcBef>
        <a:spcAft>
          <a:spcPct val="0"/>
        </a:spcAft>
        <a:defRPr sz="1400" b="1">
          <a:solidFill>
            <a:srgbClr val="00703C"/>
          </a:solidFill>
          <a:latin typeface="Arial" pitchFamily="34" charset="0"/>
        </a:defRPr>
      </a:lvl7pPr>
      <a:lvl8pPr marL="1032330" algn="l" defTabSz="673881" rtl="0" fontAlgn="base">
        <a:lnSpc>
          <a:spcPct val="95000"/>
        </a:lnSpc>
        <a:spcBef>
          <a:spcPct val="0"/>
        </a:spcBef>
        <a:spcAft>
          <a:spcPct val="0"/>
        </a:spcAft>
        <a:defRPr sz="1400" b="1">
          <a:solidFill>
            <a:srgbClr val="00703C"/>
          </a:solidFill>
          <a:latin typeface="Arial" pitchFamily="34" charset="0"/>
        </a:defRPr>
      </a:lvl8pPr>
      <a:lvl9pPr marL="1376440" algn="l" defTabSz="673881" rtl="0" fontAlgn="base">
        <a:lnSpc>
          <a:spcPct val="95000"/>
        </a:lnSpc>
        <a:spcBef>
          <a:spcPct val="0"/>
        </a:spcBef>
        <a:spcAft>
          <a:spcPct val="0"/>
        </a:spcAft>
        <a:defRPr sz="1400" b="1">
          <a:solidFill>
            <a:srgbClr val="00703C"/>
          </a:solidFill>
          <a:latin typeface="Arial" pitchFamily="34" charset="0"/>
        </a:defRPr>
      </a:lvl9pPr>
    </p:titleStyle>
    <p:bodyStyle>
      <a:lvl1pPr algn="l" defTabSz="673881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145772" indent="-144581" algn="l" defTabSz="673881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200">
          <a:solidFill>
            <a:schemeClr val="tx1"/>
          </a:solidFill>
          <a:latin typeface="+mn-lt"/>
        </a:defRPr>
      </a:lvl2pPr>
      <a:lvl3pPr marL="344075" indent="-197150" algn="l" defTabSz="673881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3pPr>
      <a:lvl4pPr marL="462398" indent="-117095" algn="l" defTabSz="673881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200">
          <a:solidFill>
            <a:schemeClr val="tx1"/>
          </a:solidFill>
          <a:latin typeface="+mn-lt"/>
        </a:defRPr>
      </a:lvl4pPr>
      <a:lvl5pPr marL="561569" indent="-97976" algn="l" defTabSz="673881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>
          <a:solidFill>
            <a:schemeClr val="tx1"/>
          </a:solidFill>
          <a:latin typeface="+mn-lt"/>
        </a:defRPr>
      </a:lvl5pPr>
      <a:lvl6pPr marL="905684" indent="-97976" algn="l" defTabSz="673881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200">
          <a:solidFill>
            <a:schemeClr val="tx1"/>
          </a:solidFill>
          <a:latin typeface="+mn-lt"/>
        </a:defRPr>
      </a:lvl6pPr>
      <a:lvl7pPr marL="1249792" indent="-97976" algn="l" defTabSz="673881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200">
          <a:solidFill>
            <a:schemeClr val="tx1"/>
          </a:solidFill>
          <a:latin typeface="+mn-lt"/>
        </a:defRPr>
      </a:lvl7pPr>
      <a:lvl8pPr marL="1593911" indent="-97976" algn="l" defTabSz="673881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200">
          <a:solidFill>
            <a:schemeClr val="tx1"/>
          </a:solidFill>
          <a:latin typeface="+mn-lt"/>
        </a:defRPr>
      </a:lvl8pPr>
      <a:lvl9pPr marL="1938017" indent="-97976" algn="l" defTabSz="673881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6882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4075" algn="l" defTabSz="6882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8214" algn="l" defTabSz="6882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32330" algn="l" defTabSz="6882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6440" algn="l" defTabSz="6882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20552" algn="l" defTabSz="6882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4665" algn="l" defTabSz="6882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8774" algn="l" defTabSz="6882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52883" algn="l" defTabSz="6882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6" tIns="34289" rIns="68576" bIns="3428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76" tIns="34289" rIns="68576" bIns="3428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FEB23-167B-43AF-A99E-02F0E163001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18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>
    <p:fade/>
  </p:transition>
  <p:hf sldNum="0" hdr="0" ftr="0" dt="0"/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McK 1. On-page tracker" hidden="1"/>
          <p:cNvSpPr>
            <a:spLocks noChangeArrowheads="1"/>
          </p:cNvSpPr>
          <p:nvPr/>
        </p:nvSpPr>
        <p:spPr bwMode="auto">
          <a:xfrm>
            <a:off x="121668" y="2433"/>
            <a:ext cx="508553" cy="1269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6854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032" name="McK 3. Unit of measure" hidden="1"/>
          <p:cNvSpPr txBox="1">
            <a:spLocks noChangeArrowheads="1"/>
          </p:cNvSpPr>
          <p:nvPr/>
        </p:nvSpPr>
        <p:spPr bwMode="auto">
          <a:xfrm>
            <a:off x="121489" y="594043"/>
            <a:ext cx="3730492" cy="17312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512005" name="McK Slide Elements"/>
          <p:cNvGrpSpPr>
            <a:grpSpLocks/>
          </p:cNvGrpSpPr>
          <p:nvPr/>
        </p:nvGrpSpPr>
        <p:grpSpPr bwMode="auto">
          <a:xfrm>
            <a:off x="121489" y="4686726"/>
            <a:ext cx="8722840" cy="342575"/>
            <a:chOff x="75" y="3858"/>
            <a:chExt cx="5385" cy="282"/>
          </a:xfrm>
        </p:grpSpPr>
        <p:sp>
          <p:nvSpPr>
            <p:cNvPr id="1151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58"/>
              <a:ext cx="5385" cy="10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dirty="0" smtClean="0">
                  <a:solidFill>
                    <a:srgbClr val="000000"/>
                  </a:solidFill>
                </a:rPr>
                <a:t>1 Сноска</a:t>
              </a:r>
            </a:p>
          </p:txBody>
        </p:sp>
        <p:sp>
          <p:nvSpPr>
            <p:cNvPr id="1154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35"/>
              <a:ext cx="4323" cy="10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ctr">
              <a:spAutoFit/>
            </a:bodyPr>
            <a:lstStyle/>
            <a:p>
              <a:pPr marL="587861" indent="-587861" defTabSz="673881" fontAlgn="base">
                <a:spcBef>
                  <a:spcPct val="0"/>
                </a:spcBef>
                <a:spcAft>
                  <a:spcPct val="0"/>
                </a:spcAft>
                <a:tabLst>
                  <a:tab pos="586662" algn="l"/>
                </a:tabLst>
                <a:defRPr/>
              </a:pPr>
              <a:r>
                <a:rPr lang="ru-RU" sz="800" dirty="0">
                  <a:solidFill>
                    <a:srgbClr val="000000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512006" name="ACET" hidden="1"/>
          <p:cNvGrpSpPr>
            <a:grpSpLocks/>
          </p:cNvGrpSpPr>
          <p:nvPr/>
        </p:nvGrpSpPr>
        <p:grpSpPr bwMode="auto">
          <a:xfrm>
            <a:off x="1482165" y="863748"/>
            <a:ext cx="4350892" cy="387523"/>
            <a:chOff x="915" y="711"/>
            <a:chExt cx="2686" cy="319"/>
          </a:xfrm>
        </p:grpSpPr>
        <p:cxnSp>
          <p:nvCxnSpPr>
            <p:cNvPr id="512017" name="AutoShape 249" hidden="1"/>
            <p:cNvCxnSpPr>
              <a:cxnSpLocks noChangeShapeType="1"/>
              <a:stCxn id="1274" idx="4"/>
              <a:endCxn id="1274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274" name="AutoShape 250" hidden="1"/>
            <p:cNvSpPr>
              <a:spLocks noChangeArrowheads="1"/>
            </p:cNvSpPr>
            <p:nvPr/>
          </p:nvSpPr>
          <p:spPr bwMode="auto">
            <a:xfrm>
              <a:off x="915" y="711"/>
              <a:ext cx="2686" cy="31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 defTabSz="6854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200" b="1" dirty="0">
                  <a:solidFill>
                    <a:srgbClr val="000000"/>
                  </a:solidFill>
                </a:rPr>
                <a:t>Название документа</a:t>
              </a:r>
            </a:p>
            <a:p>
              <a:pPr defTabSz="6854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2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304" name="Rectangle 2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08865" y="4949131"/>
            <a:ext cx="199241" cy="1166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defTabSz="685485" fontAlgn="base">
              <a:spcBef>
                <a:spcPct val="0"/>
              </a:spcBef>
              <a:spcAft>
                <a:spcPct val="0"/>
              </a:spcAft>
              <a:defRPr/>
            </a:pPr>
            <a:fld id="{71AB364B-99C2-4464-BD2B-7D82AD7F4198}" type="slidenum">
              <a:rPr lang="ru-RU" smtClean="0"/>
              <a:pPr defTabSz="6854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fld id="{9F557764-5AF6-40E1-9141-591630B2B9F8}" type="slidenum">
              <a:rPr lang="ru-RU" smtClean="0"/>
              <a:pPr defTabSz="6854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ru-RU" smtClean="0"/>
              <a:t> </a:t>
            </a:r>
            <a:endParaRPr lang="ru-RU" dirty="0"/>
          </a:p>
        </p:txBody>
      </p:sp>
      <p:sp>
        <p:nvSpPr>
          <p:cNvPr id="512008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60" y="1493000"/>
            <a:ext cx="4389768" cy="93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18" name="doc id"/>
          <p:cNvSpPr>
            <a:spLocks noChangeArrowheads="1"/>
          </p:cNvSpPr>
          <p:nvPr/>
        </p:nvSpPr>
        <p:spPr bwMode="auto">
          <a:xfrm>
            <a:off x="8246619" y="27941"/>
            <a:ext cx="670614" cy="9354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/>
          <a:lstStyle/>
          <a:p>
            <a:pPr algn="r" defTabSz="673881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600" dirty="0">
              <a:solidFill>
                <a:srgbClr val="000000"/>
              </a:solidFill>
            </a:endParaRPr>
          </a:p>
        </p:txBody>
      </p:sp>
      <p:pic>
        <p:nvPicPr>
          <p:cNvPr id="512010" name="Picture 338" descr="Сбербанк России. Всегда рядом"/>
          <p:cNvPicPr>
            <a:picLocks noChangeAspect="1" noChangeArrowheads="1"/>
          </p:cNvPicPr>
          <p:nvPr/>
        </p:nvPicPr>
        <p:blipFill>
          <a:blip r:embed="rId14" cstate="print"/>
          <a:srcRect t="11224" r="6099" b="7909"/>
          <a:stretch>
            <a:fillRect/>
          </a:stretch>
        </p:blipFill>
        <p:spPr bwMode="auto">
          <a:xfrm>
            <a:off x="6979909" y="70459"/>
            <a:ext cx="2070156" cy="385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011" name="Группа 14"/>
          <p:cNvGrpSpPr>
            <a:grpSpLocks/>
          </p:cNvGrpSpPr>
          <p:nvPr/>
        </p:nvGrpSpPr>
        <p:grpSpPr bwMode="auto">
          <a:xfrm>
            <a:off x="121490" y="526041"/>
            <a:ext cx="8973916" cy="32800"/>
            <a:chOff x="273050" y="888717"/>
            <a:chExt cx="9400377" cy="36000"/>
          </a:xfrm>
        </p:grpSpPr>
        <p:cxnSp>
          <p:nvCxnSpPr>
            <p:cNvPr id="8" name="Прямая соединительная линия 12"/>
            <p:cNvCxnSpPr/>
            <p:nvPr userDrawn="1"/>
          </p:nvCxnSpPr>
          <p:spPr>
            <a:xfrm>
              <a:off x="273050" y="908050"/>
              <a:ext cx="9359900" cy="1588"/>
            </a:xfrm>
            <a:prstGeom prst="line">
              <a:avLst/>
            </a:prstGeom>
            <a:ln w="50800" cap="flat">
              <a:gradFill flip="none" rotWithShape="1"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Прямоугольный треугольник 13"/>
            <p:cNvSpPr/>
            <p:nvPr userDrawn="1"/>
          </p:nvSpPr>
          <p:spPr>
            <a:xfrm flipH="1">
              <a:off x="9602161" y="888717"/>
              <a:ext cx="71266" cy="36000"/>
            </a:xfrm>
            <a:prstGeom prst="rtTriangl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485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12012" name="Группа 15"/>
          <p:cNvGrpSpPr>
            <a:grpSpLocks/>
          </p:cNvGrpSpPr>
          <p:nvPr/>
        </p:nvGrpSpPr>
        <p:grpSpPr bwMode="auto">
          <a:xfrm>
            <a:off x="121490" y="5048751"/>
            <a:ext cx="8973916" cy="32801"/>
            <a:chOff x="273050" y="888717"/>
            <a:chExt cx="9400377" cy="36000"/>
          </a:xfrm>
        </p:grpSpPr>
        <p:cxnSp>
          <p:nvCxnSpPr>
            <p:cNvPr id="11" name="Прямая соединительная линия 16"/>
            <p:cNvCxnSpPr/>
            <p:nvPr userDrawn="1"/>
          </p:nvCxnSpPr>
          <p:spPr>
            <a:xfrm>
              <a:off x="273050" y="908050"/>
              <a:ext cx="9359900" cy="1588"/>
            </a:xfrm>
            <a:prstGeom prst="line">
              <a:avLst/>
            </a:prstGeom>
            <a:ln w="50800" cap="flat">
              <a:gradFill flip="none" rotWithShape="1"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ый треугольник 17"/>
            <p:cNvSpPr/>
            <p:nvPr userDrawn="1"/>
          </p:nvSpPr>
          <p:spPr>
            <a:xfrm flipH="1">
              <a:off x="9602161" y="888717"/>
              <a:ext cx="71266" cy="36000"/>
            </a:xfrm>
            <a:prstGeom prst="rtTriangl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485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872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73881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400" b="1">
          <a:solidFill>
            <a:srgbClr val="00703C"/>
          </a:solidFill>
          <a:latin typeface="+mj-lt"/>
          <a:ea typeface="+mj-ea"/>
          <a:cs typeface="+mj-cs"/>
        </a:defRPr>
      </a:lvl1pPr>
      <a:lvl2pPr algn="l" defTabSz="673881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400" b="1">
          <a:solidFill>
            <a:srgbClr val="00703C"/>
          </a:solidFill>
          <a:latin typeface="Arial" pitchFamily="34" charset="0"/>
        </a:defRPr>
      </a:lvl2pPr>
      <a:lvl3pPr algn="l" defTabSz="673881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400" b="1">
          <a:solidFill>
            <a:srgbClr val="00703C"/>
          </a:solidFill>
          <a:latin typeface="Arial" pitchFamily="34" charset="0"/>
        </a:defRPr>
      </a:lvl3pPr>
      <a:lvl4pPr algn="l" defTabSz="673881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400" b="1">
          <a:solidFill>
            <a:srgbClr val="00703C"/>
          </a:solidFill>
          <a:latin typeface="Arial" pitchFamily="34" charset="0"/>
        </a:defRPr>
      </a:lvl4pPr>
      <a:lvl5pPr algn="l" defTabSz="673881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400" b="1">
          <a:solidFill>
            <a:srgbClr val="00703C"/>
          </a:solidFill>
          <a:latin typeface="Arial" pitchFamily="34" charset="0"/>
        </a:defRPr>
      </a:lvl5pPr>
      <a:lvl6pPr marL="344075" algn="l" defTabSz="673881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400" b="1">
          <a:solidFill>
            <a:srgbClr val="00703C"/>
          </a:solidFill>
          <a:latin typeface="Arial" pitchFamily="34" charset="0"/>
        </a:defRPr>
      </a:lvl6pPr>
      <a:lvl7pPr marL="688214" algn="l" defTabSz="673881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400" b="1">
          <a:solidFill>
            <a:srgbClr val="00703C"/>
          </a:solidFill>
          <a:latin typeface="Arial" pitchFamily="34" charset="0"/>
        </a:defRPr>
      </a:lvl7pPr>
      <a:lvl8pPr marL="1032330" algn="l" defTabSz="673881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400" b="1">
          <a:solidFill>
            <a:srgbClr val="00703C"/>
          </a:solidFill>
          <a:latin typeface="Arial" pitchFamily="34" charset="0"/>
        </a:defRPr>
      </a:lvl8pPr>
      <a:lvl9pPr marL="1376440" algn="l" defTabSz="673881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400" b="1">
          <a:solidFill>
            <a:srgbClr val="00703C"/>
          </a:solidFill>
          <a:latin typeface="Arial" pitchFamily="34" charset="0"/>
        </a:defRPr>
      </a:lvl9pPr>
    </p:titleStyle>
    <p:bodyStyle>
      <a:lvl1pPr algn="l" defTabSz="673881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145772" indent="-144581" algn="l" defTabSz="67388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200">
          <a:solidFill>
            <a:schemeClr val="tx1"/>
          </a:solidFill>
          <a:latin typeface="+mn-lt"/>
        </a:defRPr>
      </a:lvl2pPr>
      <a:lvl3pPr marL="344075" indent="-197150" algn="l" defTabSz="67388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3pPr>
      <a:lvl4pPr marL="462398" indent="-117095" algn="l" defTabSz="67388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200">
          <a:solidFill>
            <a:schemeClr val="tx1"/>
          </a:solidFill>
          <a:latin typeface="+mn-lt"/>
        </a:defRPr>
      </a:lvl4pPr>
      <a:lvl5pPr marL="561569" indent="-97976" algn="l" defTabSz="67388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>
          <a:solidFill>
            <a:schemeClr val="tx1"/>
          </a:solidFill>
          <a:latin typeface="+mn-lt"/>
        </a:defRPr>
      </a:lvl5pPr>
      <a:lvl6pPr marL="905684" indent="-97976" algn="l" defTabSz="67388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200">
          <a:solidFill>
            <a:schemeClr val="tx1"/>
          </a:solidFill>
          <a:latin typeface="+mn-lt"/>
        </a:defRPr>
      </a:lvl6pPr>
      <a:lvl7pPr marL="1249792" indent="-97976" algn="l" defTabSz="67388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200">
          <a:solidFill>
            <a:schemeClr val="tx1"/>
          </a:solidFill>
          <a:latin typeface="+mn-lt"/>
        </a:defRPr>
      </a:lvl7pPr>
      <a:lvl8pPr marL="1593911" indent="-97976" algn="l" defTabSz="67388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200">
          <a:solidFill>
            <a:schemeClr val="tx1"/>
          </a:solidFill>
          <a:latin typeface="+mn-lt"/>
        </a:defRPr>
      </a:lvl8pPr>
      <a:lvl9pPr marL="1938017" indent="-97976" algn="l" defTabSz="67388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6882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4075" algn="l" defTabSz="6882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8214" algn="l" defTabSz="6882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32330" algn="l" defTabSz="6882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6440" algn="l" defTabSz="6882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20552" algn="l" defTabSz="6882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4665" algn="l" defTabSz="6882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8774" algn="l" defTabSz="6882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52883" algn="l" defTabSz="6882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7" tIns="34289" rIns="68577" bIns="3428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77" tIns="34289" rIns="68577" bIns="3428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FEB23-167B-43AF-A99E-02F0E163001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485" fontAlgn="base">
              <a:spcBef>
                <a:spcPct val="0"/>
              </a:spcBef>
              <a:spcAft>
                <a:spcPct val="0"/>
              </a:spcAft>
              <a:defRPr/>
            </a:pPr>
            <a:fld id="{71AB364B-99C2-4464-BD2B-7D82AD7F4198}" type="slidenum">
              <a:rPr lang="ru-RU" smtClean="0"/>
              <a:pPr defTabSz="6854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fld id="{9F557764-5AF6-40E1-9141-591630B2B9F8}" type="slidenum">
              <a:rPr lang="ru-RU" smtClean="0"/>
              <a:pPr defTabSz="6854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ru-RU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418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ransition>
    <p:fade/>
  </p:transition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McK 1. On-page tracker" hidden="1"/>
          <p:cNvSpPr>
            <a:spLocks noChangeArrowheads="1"/>
          </p:cNvSpPr>
          <p:nvPr/>
        </p:nvSpPr>
        <p:spPr bwMode="auto">
          <a:xfrm>
            <a:off x="121668" y="2433"/>
            <a:ext cx="508553" cy="1269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6855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032" name="McK 3. Unit of measure" hidden="1"/>
          <p:cNvSpPr txBox="1">
            <a:spLocks noChangeArrowheads="1"/>
          </p:cNvSpPr>
          <p:nvPr/>
        </p:nvSpPr>
        <p:spPr bwMode="auto">
          <a:xfrm>
            <a:off x="121489" y="594043"/>
            <a:ext cx="3730492" cy="17312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512005" name="McK Slide Elements"/>
          <p:cNvGrpSpPr>
            <a:grpSpLocks/>
          </p:cNvGrpSpPr>
          <p:nvPr/>
        </p:nvGrpSpPr>
        <p:grpSpPr bwMode="auto">
          <a:xfrm>
            <a:off x="121489" y="4686725"/>
            <a:ext cx="8722840" cy="342575"/>
            <a:chOff x="75" y="3858"/>
            <a:chExt cx="5385" cy="282"/>
          </a:xfrm>
        </p:grpSpPr>
        <p:sp>
          <p:nvSpPr>
            <p:cNvPr id="1151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58"/>
              <a:ext cx="5385" cy="10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dirty="0" smtClean="0">
                  <a:solidFill>
                    <a:srgbClr val="000000"/>
                  </a:solidFill>
                </a:rPr>
                <a:t>1 Сноска</a:t>
              </a:r>
            </a:p>
          </p:txBody>
        </p:sp>
        <p:sp>
          <p:nvSpPr>
            <p:cNvPr id="1154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35"/>
              <a:ext cx="4323" cy="10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ctr">
              <a:spAutoFit/>
            </a:bodyPr>
            <a:lstStyle/>
            <a:p>
              <a:pPr marL="587876" indent="-587876" defTabSz="673898" fontAlgn="base">
                <a:spcBef>
                  <a:spcPct val="0"/>
                </a:spcBef>
                <a:spcAft>
                  <a:spcPct val="0"/>
                </a:spcAft>
                <a:tabLst>
                  <a:tab pos="586677" algn="l"/>
                </a:tabLst>
                <a:defRPr/>
              </a:pPr>
              <a:r>
                <a:rPr lang="ru-RU" sz="800" dirty="0">
                  <a:solidFill>
                    <a:srgbClr val="000000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512006" name="ACET" hidden="1"/>
          <p:cNvGrpSpPr>
            <a:grpSpLocks/>
          </p:cNvGrpSpPr>
          <p:nvPr/>
        </p:nvGrpSpPr>
        <p:grpSpPr bwMode="auto">
          <a:xfrm>
            <a:off x="1482165" y="863747"/>
            <a:ext cx="4350892" cy="387523"/>
            <a:chOff x="915" y="711"/>
            <a:chExt cx="2686" cy="319"/>
          </a:xfrm>
        </p:grpSpPr>
        <p:cxnSp>
          <p:nvCxnSpPr>
            <p:cNvPr id="512017" name="AutoShape 249" hidden="1"/>
            <p:cNvCxnSpPr>
              <a:cxnSpLocks noChangeShapeType="1"/>
              <a:stCxn id="1274" idx="4"/>
              <a:endCxn id="1274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274" name="AutoShape 250" hidden="1"/>
            <p:cNvSpPr>
              <a:spLocks noChangeArrowheads="1"/>
            </p:cNvSpPr>
            <p:nvPr/>
          </p:nvSpPr>
          <p:spPr bwMode="auto">
            <a:xfrm>
              <a:off x="915" y="711"/>
              <a:ext cx="2686" cy="31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 defTabSz="68550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200" b="1" dirty="0">
                  <a:solidFill>
                    <a:srgbClr val="000000"/>
                  </a:solidFill>
                </a:rPr>
                <a:t>Название документа</a:t>
              </a:r>
            </a:p>
            <a:p>
              <a:pPr defTabSz="68550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2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304" name="Rectangle 2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08864" y="4949131"/>
            <a:ext cx="199241" cy="1166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defTabSz="685502" fontAlgn="base">
              <a:spcBef>
                <a:spcPct val="0"/>
              </a:spcBef>
              <a:spcAft>
                <a:spcPct val="0"/>
              </a:spcAft>
              <a:defRPr/>
            </a:pPr>
            <a:fld id="{71AB364B-99C2-4464-BD2B-7D82AD7F4198}" type="slidenum">
              <a:rPr lang="ru-RU" smtClean="0"/>
              <a:pPr defTabSz="68550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fld id="{9F557764-5AF6-40E1-9141-591630B2B9F8}" type="slidenum">
              <a:rPr lang="ru-RU" smtClean="0"/>
              <a:pPr defTabSz="68550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ru-RU" smtClean="0"/>
              <a:t> </a:t>
            </a:r>
            <a:endParaRPr lang="ru-RU" dirty="0"/>
          </a:p>
        </p:txBody>
      </p:sp>
      <p:sp>
        <p:nvSpPr>
          <p:cNvPr id="512008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60" y="1493000"/>
            <a:ext cx="4389768" cy="93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18" name="doc id"/>
          <p:cNvSpPr>
            <a:spLocks noChangeArrowheads="1"/>
          </p:cNvSpPr>
          <p:nvPr/>
        </p:nvSpPr>
        <p:spPr bwMode="auto">
          <a:xfrm>
            <a:off x="8246619" y="27941"/>
            <a:ext cx="670614" cy="9354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/>
          <a:lstStyle/>
          <a:p>
            <a:pPr algn="r" defTabSz="673898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600" dirty="0">
              <a:solidFill>
                <a:srgbClr val="000000"/>
              </a:solidFill>
            </a:endParaRPr>
          </a:p>
        </p:txBody>
      </p:sp>
      <p:pic>
        <p:nvPicPr>
          <p:cNvPr id="512010" name="Picture 338" descr="Сбербанк России. Всегда рядом"/>
          <p:cNvPicPr>
            <a:picLocks noChangeAspect="1" noChangeArrowheads="1"/>
          </p:cNvPicPr>
          <p:nvPr/>
        </p:nvPicPr>
        <p:blipFill>
          <a:blip r:embed="rId14" cstate="print"/>
          <a:srcRect t="11224" r="6099" b="7909"/>
          <a:stretch>
            <a:fillRect/>
          </a:stretch>
        </p:blipFill>
        <p:spPr bwMode="auto">
          <a:xfrm>
            <a:off x="6979909" y="70459"/>
            <a:ext cx="2070156" cy="385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011" name="Группа 14"/>
          <p:cNvGrpSpPr>
            <a:grpSpLocks/>
          </p:cNvGrpSpPr>
          <p:nvPr/>
        </p:nvGrpSpPr>
        <p:grpSpPr bwMode="auto">
          <a:xfrm>
            <a:off x="121490" y="526041"/>
            <a:ext cx="8973916" cy="32800"/>
            <a:chOff x="273050" y="888717"/>
            <a:chExt cx="9400377" cy="36000"/>
          </a:xfrm>
        </p:grpSpPr>
        <p:cxnSp>
          <p:nvCxnSpPr>
            <p:cNvPr id="8" name="Прямая соединительная линия 12"/>
            <p:cNvCxnSpPr/>
            <p:nvPr userDrawn="1"/>
          </p:nvCxnSpPr>
          <p:spPr>
            <a:xfrm>
              <a:off x="273050" y="908050"/>
              <a:ext cx="9359900" cy="1588"/>
            </a:xfrm>
            <a:prstGeom prst="line">
              <a:avLst/>
            </a:prstGeom>
            <a:ln w="50800" cap="flat">
              <a:gradFill flip="none" rotWithShape="1"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Прямоугольный треугольник 13"/>
            <p:cNvSpPr/>
            <p:nvPr userDrawn="1"/>
          </p:nvSpPr>
          <p:spPr>
            <a:xfrm flipH="1">
              <a:off x="9602161" y="888717"/>
              <a:ext cx="71266" cy="36000"/>
            </a:xfrm>
            <a:prstGeom prst="rtTriangl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502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12012" name="Группа 15"/>
          <p:cNvGrpSpPr>
            <a:grpSpLocks/>
          </p:cNvGrpSpPr>
          <p:nvPr/>
        </p:nvGrpSpPr>
        <p:grpSpPr bwMode="auto">
          <a:xfrm>
            <a:off x="121490" y="5048750"/>
            <a:ext cx="8973916" cy="32801"/>
            <a:chOff x="273050" y="888717"/>
            <a:chExt cx="9400377" cy="36000"/>
          </a:xfrm>
        </p:grpSpPr>
        <p:cxnSp>
          <p:nvCxnSpPr>
            <p:cNvPr id="11" name="Прямая соединительная линия 16"/>
            <p:cNvCxnSpPr/>
            <p:nvPr userDrawn="1"/>
          </p:nvCxnSpPr>
          <p:spPr>
            <a:xfrm>
              <a:off x="273050" y="908050"/>
              <a:ext cx="9359900" cy="1588"/>
            </a:xfrm>
            <a:prstGeom prst="line">
              <a:avLst/>
            </a:prstGeom>
            <a:ln w="50800" cap="flat">
              <a:gradFill flip="none" rotWithShape="1"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ый треугольник 17"/>
            <p:cNvSpPr/>
            <p:nvPr userDrawn="1"/>
          </p:nvSpPr>
          <p:spPr>
            <a:xfrm flipH="1">
              <a:off x="9602161" y="888717"/>
              <a:ext cx="71266" cy="36000"/>
            </a:xfrm>
            <a:prstGeom prst="rtTriangl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502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872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73898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400" b="1">
          <a:solidFill>
            <a:srgbClr val="00703C"/>
          </a:solidFill>
          <a:latin typeface="+mj-lt"/>
          <a:ea typeface="+mj-ea"/>
          <a:cs typeface="+mj-cs"/>
        </a:defRPr>
      </a:lvl1pPr>
      <a:lvl2pPr algn="l" defTabSz="673898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400" b="1">
          <a:solidFill>
            <a:srgbClr val="00703C"/>
          </a:solidFill>
          <a:latin typeface="Arial" pitchFamily="34" charset="0"/>
        </a:defRPr>
      </a:lvl2pPr>
      <a:lvl3pPr algn="l" defTabSz="673898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400" b="1">
          <a:solidFill>
            <a:srgbClr val="00703C"/>
          </a:solidFill>
          <a:latin typeface="Arial" pitchFamily="34" charset="0"/>
        </a:defRPr>
      </a:lvl3pPr>
      <a:lvl4pPr algn="l" defTabSz="673898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400" b="1">
          <a:solidFill>
            <a:srgbClr val="00703C"/>
          </a:solidFill>
          <a:latin typeface="Arial" pitchFamily="34" charset="0"/>
        </a:defRPr>
      </a:lvl4pPr>
      <a:lvl5pPr algn="l" defTabSz="673898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400" b="1">
          <a:solidFill>
            <a:srgbClr val="00703C"/>
          </a:solidFill>
          <a:latin typeface="Arial" pitchFamily="34" charset="0"/>
        </a:defRPr>
      </a:lvl5pPr>
      <a:lvl6pPr marL="344084" algn="l" defTabSz="673898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400" b="1">
          <a:solidFill>
            <a:srgbClr val="00703C"/>
          </a:solidFill>
          <a:latin typeface="Arial" pitchFamily="34" charset="0"/>
        </a:defRPr>
      </a:lvl6pPr>
      <a:lvl7pPr marL="688231" algn="l" defTabSz="673898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400" b="1">
          <a:solidFill>
            <a:srgbClr val="00703C"/>
          </a:solidFill>
          <a:latin typeface="Arial" pitchFamily="34" charset="0"/>
        </a:defRPr>
      </a:lvl7pPr>
      <a:lvl8pPr marL="1032356" algn="l" defTabSz="673898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400" b="1">
          <a:solidFill>
            <a:srgbClr val="00703C"/>
          </a:solidFill>
          <a:latin typeface="Arial" pitchFamily="34" charset="0"/>
        </a:defRPr>
      </a:lvl8pPr>
      <a:lvl9pPr marL="1376474" algn="l" defTabSz="673898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400" b="1">
          <a:solidFill>
            <a:srgbClr val="00703C"/>
          </a:solidFill>
          <a:latin typeface="Arial" pitchFamily="34" charset="0"/>
        </a:defRPr>
      </a:lvl9pPr>
    </p:titleStyle>
    <p:bodyStyle>
      <a:lvl1pPr algn="l" defTabSz="673898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145775" indent="-144584" algn="l" defTabSz="67389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200">
          <a:solidFill>
            <a:schemeClr val="tx1"/>
          </a:solidFill>
          <a:latin typeface="+mn-lt"/>
        </a:defRPr>
      </a:lvl2pPr>
      <a:lvl3pPr marL="344084" indent="-197155" algn="l" defTabSz="67389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3pPr>
      <a:lvl4pPr marL="462410" indent="-117098" algn="l" defTabSz="67389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200">
          <a:solidFill>
            <a:schemeClr val="tx1"/>
          </a:solidFill>
          <a:latin typeface="+mn-lt"/>
        </a:defRPr>
      </a:lvl4pPr>
      <a:lvl5pPr marL="561583" indent="-97979" algn="l" defTabSz="67389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>
          <a:solidFill>
            <a:schemeClr val="tx1"/>
          </a:solidFill>
          <a:latin typeface="+mn-lt"/>
        </a:defRPr>
      </a:lvl5pPr>
      <a:lvl6pPr marL="905706" indent="-97979" algn="l" defTabSz="67389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200">
          <a:solidFill>
            <a:schemeClr val="tx1"/>
          </a:solidFill>
          <a:latin typeface="+mn-lt"/>
        </a:defRPr>
      </a:lvl6pPr>
      <a:lvl7pPr marL="1249823" indent="-97979" algn="l" defTabSz="67389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200">
          <a:solidFill>
            <a:schemeClr val="tx1"/>
          </a:solidFill>
          <a:latin typeface="+mn-lt"/>
        </a:defRPr>
      </a:lvl7pPr>
      <a:lvl8pPr marL="1593950" indent="-97979" algn="l" defTabSz="67389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200">
          <a:solidFill>
            <a:schemeClr val="tx1"/>
          </a:solidFill>
          <a:latin typeface="+mn-lt"/>
        </a:defRPr>
      </a:lvl8pPr>
      <a:lvl9pPr marL="1938065" indent="-97979" algn="l" defTabSz="67389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68823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4084" algn="l" defTabSz="68823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8231" algn="l" defTabSz="68823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32356" algn="l" defTabSz="68823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6474" algn="l" defTabSz="68823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20595" algn="l" defTabSz="68823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4716" algn="l" defTabSz="68823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8834" algn="l" defTabSz="68823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52952" algn="l" defTabSz="68823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FEB23-167B-43AF-A99E-02F0E163001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485" fontAlgn="base">
              <a:spcBef>
                <a:spcPct val="0"/>
              </a:spcBef>
              <a:spcAft>
                <a:spcPct val="0"/>
              </a:spcAft>
              <a:defRPr/>
            </a:pPr>
            <a:fld id="{71AB364B-99C2-4464-BD2B-7D82AD7F4198}" type="slidenum">
              <a:rPr lang="ru-RU" smtClean="0"/>
              <a:pPr defTabSz="6854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fld id="{9F557764-5AF6-40E1-9141-591630B2B9F8}" type="slidenum">
              <a:rPr lang="ru-RU" smtClean="0"/>
              <a:pPr defTabSz="6854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ru-RU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418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McK 1. On-page tracker" hidden="1"/>
          <p:cNvSpPr>
            <a:spLocks noChangeArrowheads="1"/>
          </p:cNvSpPr>
          <p:nvPr/>
        </p:nvSpPr>
        <p:spPr bwMode="auto">
          <a:xfrm>
            <a:off x="121666" y="2431"/>
            <a:ext cx="508553" cy="1269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68553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032" name="McK 3. Unit of measure" hidden="1"/>
          <p:cNvSpPr txBox="1">
            <a:spLocks noChangeArrowheads="1"/>
          </p:cNvSpPr>
          <p:nvPr/>
        </p:nvSpPr>
        <p:spPr bwMode="auto">
          <a:xfrm>
            <a:off x="121489" y="594043"/>
            <a:ext cx="3730492" cy="17312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512005" name="McK Slide Elements"/>
          <p:cNvGrpSpPr>
            <a:grpSpLocks/>
          </p:cNvGrpSpPr>
          <p:nvPr/>
        </p:nvGrpSpPr>
        <p:grpSpPr bwMode="auto">
          <a:xfrm>
            <a:off x="121489" y="4686723"/>
            <a:ext cx="8722840" cy="342575"/>
            <a:chOff x="75" y="3858"/>
            <a:chExt cx="5385" cy="282"/>
          </a:xfrm>
        </p:grpSpPr>
        <p:sp>
          <p:nvSpPr>
            <p:cNvPr id="1151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58"/>
              <a:ext cx="5385" cy="10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dirty="0" smtClean="0">
                  <a:solidFill>
                    <a:srgbClr val="000000"/>
                  </a:solidFill>
                </a:rPr>
                <a:t>1 Сноска</a:t>
              </a:r>
            </a:p>
          </p:txBody>
        </p:sp>
        <p:sp>
          <p:nvSpPr>
            <p:cNvPr id="1154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35"/>
              <a:ext cx="4323" cy="10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ctr">
              <a:spAutoFit/>
            </a:bodyPr>
            <a:lstStyle/>
            <a:p>
              <a:pPr marL="587906" indent="-587906" defTabSz="673931" fontAlgn="base">
                <a:spcBef>
                  <a:spcPct val="0"/>
                </a:spcBef>
                <a:spcAft>
                  <a:spcPct val="0"/>
                </a:spcAft>
                <a:tabLst>
                  <a:tab pos="586707" algn="l"/>
                </a:tabLst>
                <a:defRPr/>
              </a:pPr>
              <a:r>
                <a:rPr lang="ru-RU" sz="800" dirty="0">
                  <a:solidFill>
                    <a:srgbClr val="000000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512006" name="ACET" hidden="1"/>
          <p:cNvGrpSpPr>
            <a:grpSpLocks/>
          </p:cNvGrpSpPr>
          <p:nvPr/>
        </p:nvGrpSpPr>
        <p:grpSpPr bwMode="auto">
          <a:xfrm>
            <a:off x="1482165" y="863745"/>
            <a:ext cx="4350892" cy="387523"/>
            <a:chOff x="915" y="711"/>
            <a:chExt cx="2686" cy="319"/>
          </a:xfrm>
        </p:grpSpPr>
        <p:cxnSp>
          <p:nvCxnSpPr>
            <p:cNvPr id="512017" name="AutoShape 249" hidden="1"/>
            <p:cNvCxnSpPr>
              <a:cxnSpLocks noChangeShapeType="1"/>
              <a:stCxn id="1274" idx="4"/>
              <a:endCxn id="1274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274" name="AutoShape 250" hidden="1"/>
            <p:cNvSpPr>
              <a:spLocks noChangeArrowheads="1"/>
            </p:cNvSpPr>
            <p:nvPr/>
          </p:nvSpPr>
          <p:spPr bwMode="auto">
            <a:xfrm>
              <a:off x="915" y="711"/>
              <a:ext cx="2686" cy="31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 defTabSz="68553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200" b="1" dirty="0">
                  <a:solidFill>
                    <a:srgbClr val="000000"/>
                  </a:solidFill>
                </a:rPr>
                <a:t>Название документа</a:t>
              </a:r>
            </a:p>
            <a:p>
              <a:pPr defTabSz="68553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2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304" name="Rectangle 2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08862" y="4949131"/>
            <a:ext cx="199241" cy="1166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defTabSz="685536" fontAlgn="base">
              <a:spcBef>
                <a:spcPct val="0"/>
              </a:spcBef>
              <a:spcAft>
                <a:spcPct val="0"/>
              </a:spcAft>
              <a:defRPr/>
            </a:pPr>
            <a:fld id="{71AB364B-99C2-4464-BD2B-7D82AD7F4198}" type="slidenum">
              <a:rPr lang="ru-RU" smtClean="0"/>
              <a:pPr defTabSz="68553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fld id="{9F557764-5AF6-40E1-9141-591630B2B9F8}" type="slidenum">
              <a:rPr lang="ru-RU" smtClean="0"/>
              <a:pPr defTabSz="68553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ru-RU" smtClean="0"/>
              <a:t> </a:t>
            </a:r>
            <a:endParaRPr lang="ru-RU" dirty="0"/>
          </a:p>
        </p:txBody>
      </p:sp>
      <p:sp>
        <p:nvSpPr>
          <p:cNvPr id="512008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60" y="1493000"/>
            <a:ext cx="4389768" cy="93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18" name="doc id"/>
          <p:cNvSpPr>
            <a:spLocks noChangeArrowheads="1"/>
          </p:cNvSpPr>
          <p:nvPr/>
        </p:nvSpPr>
        <p:spPr bwMode="auto">
          <a:xfrm>
            <a:off x="8246619" y="27941"/>
            <a:ext cx="670614" cy="9354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/>
          <a:lstStyle/>
          <a:p>
            <a:pPr algn="r" defTabSz="673931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600" dirty="0">
              <a:solidFill>
                <a:srgbClr val="000000"/>
              </a:solidFill>
            </a:endParaRPr>
          </a:p>
        </p:txBody>
      </p:sp>
      <p:pic>
        <p:nvPicPr>
          <p:cNvPr id="512010" name="Picture 338" descr="Сбербанк России. Всегда рядом"/>
          <p:cNvPicPr>
            <a:picLocks noChangeAspect="1" noChangeArrowheads="1"/>
          </p:cNvPicPr>
          <p:nvPr/>
        </p:nvPicPr>
        <p:blipFill>
          <a:blip r:embed="rId14" cstate="print"/>
          <a:srcRect t="11224" r="6099" b="7909"/>
          <a:stretch>
            <a:fillRect/>
          </a:stretch>
        </p:blipFill>
        <p:spPr bwMode="auto">
          <a:xfrm>
            <a:off x="6979909" y="70459"/>
            <a:ext cx="2070156" cy="385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011" name="Группа 14"/>
          <p:cNvGrpSpPr>
            <a:grpSpLocks/>
          </p:cNvGrpSpPr>
          <p:nvPr/>
        </p:nvGrpSpPr>
        <p:grpSpPr bwMode="auto">
          <a:xfrm>
            <a:off x="121490" y="526041"/>
            <a:ext cx="8973916" cy="32800"/>
            <a:chOff x="273050" y="888717"/>
            <a:chExt cx="9400377" cy="36000"/>
          </a:xfrm>
        </p:grpSpPr>
        <p:cxnSp>
          <p:nvCxnSpPr>
            <p:cNvPr id="8" name="Прямая соединительная линия 12"/>
            <p:cNvCxnSpPr/>
            <p:nvPr userDrawn="1"/>
          </p:nvCxnSpPr>
          <p:spPr>
            <a:xfrm>
              <a:off x="273050" y="908050"/>
              <a:ext cx="9359900" cy="1588"/>
            </a:xfrm>
            <a:prstGeom prst="line">
              <a:avLst/>
            </a:prstGeom>
            <a:ln w="50800" cap="flat">
              <a:gradFill flip="none" rotWithShape="1"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Прямоугольный треугольник 13"/>
            <p:cNvSpPr/>
            <p:nvPr userDrawn="1"/>
          </p:nvSpPr>
          <p:spPr>
            <a:xfrm flipH="1">
              <a:off x="9602161" y="888717"/>
              <a:ext cx="71266" cy="36000"/>
            </a:xfrm>
            <a:prstGeom prst="rtTriangl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536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12012" name="Группа 15"/>
          <p:cNvGrpSpPr>
            <a:grpSpLocks/>
          </p:cNvGrpSpPr>
          <p:nvPr/>
        </p:nvGrpSpPr>
        <p:grpSpPr bwMode="auto">
          <a:xfrm>
            <a:off x="121490" y="5048748"/>
            <a:ext cx="8973916" cy="32801"/>
            <a:chOff x="273050" y="888717"/>
            <a:chExt cx="9400377" cy="36000"/>
          </a:xfrm>
        </p:grpSpPr>
        <p:cxnSp>
          <p:nvCxnSpPr>
            <p:cNvPr id="11" name="Прямая соединительная линия 16"/>
            <p:cNvCxnSpPr/>
            <p:nvPr userDrawn="1"/>
          </p:nvCxnSpPr>
          <p:spPr>
            <a:xfrm>
              <a:off x="273050" y="908050"/>
              <a:ext cx="9359900" cy="1588"/>
            </a:xfrm>
            <a:prstGeom prst="line">
              <a:avLst/>
            </a:prstGeom>
            <a:ln w="50800" cap="flat">
              <a:gradFill flip="none" rotWithShape="1"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ый треугольник 17"/>
            <p:cNvSpPr/>
            <p:nvPr userDrawn="1"/>
          </p:nvSpPr>
          <p:spPr>
            <a:xfrm flipH="1">
              <a:off x="9602161" y="888717"/>
              <a:ext cx="71266" cy="36000"/>
            </a:xfrm>
            <a:prstGeom prst="rtTriangl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536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872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73931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400" b="1">
          <a:solidFill>
            <a:srgbClr val="00703C"/>
          </a:solidFill>
          <a:latin typeface="+mj-lt"/>
          <a:ea typeface="+mj-ea"/>
          <a:cs typeface="+mj-cs"/>
        </a:defRPr>
      </a:lvl1pPr>
      <a:lvl2pPr algn="l" defTabSz="673931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400" b="1">
          <a:solidFill>
            <a:srgbClr val="00703C"/>
          </a:solidFill>
          <a:latin typeface="Arial" pitchFamily="34" charset="0"/>
        </a:defRPr>
      </a:lvl2pPr>
      <a:lvl3pPr algn="l" defTabSz="673931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400" b="1">
          <a:solidFill>
            <a:srgbClr val="00703C"/>
          </a:solidFill>
          <a:latin typeface="Arial" pitchFamily="34" charset="0"/>
        </a:defRPr>
      </a:lvl3pPr>
      <a:lvl4pPr algn="l" defTabSz="673931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400" b="1">
          <a:solidFill>
            <a:srgbClr val="00703C"/>
          </a:solidFill>
          <a:latin typeface="Arial" pitchFamily="34" charset="0"/>
        </a:defRPr>
      </a:lvl4pPr>
      <a:lvl5pPr algn="l" defTabSz="673931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400" b="1">
          <a:solidFill>
            <a:srgbClr val="00703C"/>
          </a:solidFill>
          <a:latin typeface="Arial" pitchFamily="34" charset="0"/>
        </a:defRPr>
      </a:lvl5pPr>
      <a:lvl6pPr marL="344102" algn="l" defTabSz="673931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400" b="1">
          <a:solidFill>
            <a:srgbClr val="00703C"/>
          </a:solidFill>
          <a:latin typeface="Arial" pitchFamily="34" charset="0"/>
        </a:defRPr>
      </a:lvl6pPr>
      <a:lvl7pPr marL="688265" algn="l" defTabSz="673931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400" b="1">
          <a:solidFill>
            <a:srgbClr val="00703C"/>
          </a:solidFill>
          <a:latin typeface="Arial" pitchFamily="34" charset="0"/>
        </a:defRPr>
      </a:lvl7pPr>
      <a:lvl8pPr marL="1032407" algn="l" defTabSz="673931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400" b="1">
          <a:solidFill>
            <a:srgbClr val="00703C"/>
          </a:solidFill>
          <a:latin typeface="Arial" pitchFamily="34" charset="0"/>
        </a:defRPr>
      </a:lvl8pPr>
      <a:lvl9pPr marL="1376543" algn="l" defTabSz="673931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400" b="1">
          <a:solidFill>
            <a:srgbClr val="00703C"/>
          </a:solidFill>
          <a:latin typeface="Arial" pitchFamily="34" charset="0"/>
        </a:defRPr>
      </a:lvl9pPr>
    </p:titleStyle>
    <p:bodyStyle>
      <a:lvl1pPr algn="l" defTabSz="673931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145782" indent="-144590" algn="l" defTabSz="67393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200">
          <a:solidFill>
            <a:schemeClr val="tx1"/>
          </a:solidFill>
          <a:latin typeface="+mn-lt"/>
        </a:defRPr>
      </a:lvl2pPr>
      <a:lvl3pPr marL="344102" indent="-197165" algn="l" defTabSz="67393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3pPr>
      <a:lvl4pPr marL="462434" indent="-117104" algn="l" defTabSz="67393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200">
          <a:solidFill>
            <a:schemeClr val="tx1"/>
          </a:solidFill>
          <a:latin typeface="+mn-lt"/>
        </a:defRPr>
      </a:lvl4pPr>
      <a:lvl5pPr marL="561611" indent="-97985" algn="l" defTabSz="67393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>
          <a:solidFill>
            <a:schemeClr val="tx1"/>
          </a:solidFill>
          <a:latin typeface="+mn-lt"/>
        </a:defRPr>
      </a:lvl5pPr>
      <a:lvl6pPr marL="905751" indent="-97985" algn="l" defTabSz="67393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200">
          <a:solidFill>
            <a:schemeClr val="tx1"/>
          </a:solidFill>
          <a:latin typeface="+mn-lt"/>
        </a:defRPr>
      </a:lvl6pPr>
      <a:lvl7pPr marL="1249885" indent="-97985" algn="l" defTabSz="67393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200">
          <a:solidFill>
            <a:schemeClr val="tx1"/>
          </a:solidFill>
          <a:latin typeface="+mn-lt"/>
        </a:defRPr>
      </a:lvl7pPr>
      <a:lvl8pPr marL="1594029" indent="-97985" algn="l" defTabSz="67393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200">
          <a:solidFill>
            <a:schemeClr val="tx1"/>
          </a:solidFill>
          <a:latin typeface="+mn-lt"/>
        </a:defRPr>
      </a:lvl8pPr>
      <a:lvl9pPr marL="1938161" indent="-97985" algn="l" defTabSz="67393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6882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4102" algn="l" defTabSz="6882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8265" algn="l" defTabSz="6882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32407" algn="l" defTabSz="6882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6543" algn="l" defTabSz="6882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20681" algn="l" defTabSz="6882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4818" algn="l" defTabSz="6882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8954" algn="l" defTabSz="6882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53090" algn="l" defTabSz="6882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dinard.gataullin00@mail.ru" TargetMode="External"/><Relationship Id="rId2" Type="http://schemas.openxmlformats.org/officeDocument/2006/relationships/hyperlink" Target="mailto:Gelyus.Bayazitov@tatar.ru" TargetMode="External"/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31519" y="972893"/>
            <a:ext cx="8242299" cy="97526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51432" tIns="25718" rIns="51432" bIns="25718">
            <a:spAutoFit/>
          </a:bodyPr>
          <a:lstStyle/>
          <a:p>
            <a:pPr algn="ctr"/>
            <a:r>
              <a:rPr lang="ru-RU" sz="2000" b="1" dirty="0">
                <a:solidFill>
                  <a:srgbClr val="2909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работы («дорожная карта»)</a:t>
            </a:r>
            <a:endParaRPr lang="ru-RU" sz="2000" dirty="0">
              <a:solidFill>
                <a:srgbClr val="2909E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rgbClr val="2909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внедрению </a:t>
            </a:r>
            <a:r>
              <a:rPr lang="ru-RU" sz="2000" b="1" dirty="0" smtClean="0">
                <a:solidFill>
                  <a:srgbClr val="2909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прогрессивных информационных </a:t>
            </a:r>
            <a:r>
              <a:rPr lang="ru-RU" sz="2000" b="1" dirty="0">
                <a:solidFill>
                  <a:srgbClr val="2909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технологий </a:t>
            </a:r>
            <a:endParaRPr lang="ru-RU" sz="2000" b="1" dirty="0" smtClean="0">
              <a:solidFill>
                <a:srgbClr val="2909E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2909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>
                <a:solidFill>
                  <a:srgbClr val="2909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молочном животноводстве</a:t>
            </a:r>
            <a:endParaRPr lang="ru-RU" sz="2000" dirty="0">
              <a:solidFill>
                <a:srgbClr val="2909E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92100" y="4776740"/>
            <a:ext cx="7771180" cy="315471"/>
          </a:xfrm>
          <a:prstGeom prst="rect">
            <a:avLst/>
          </a:prstGeom>
        </p:spPr>
        <p:txBody>
          <a:bodyPr wrap="square" lIns="68576" tIns="34289" rIns="68576" bIns="34289">
            <a:spAutoFit/>
          </a:bodyPr>
          <a:lstStyle/>
          <a:p>
            <a:pPr algn="ctr"/>
            <a:endParaRPr lang="ru-RU" sz="1600" b="1" dirty="0">
              <a:ln w="11430"/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57461" y="314193"/>
            <a:ext cx="5240458" cy="528344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ctr">
              <a:lnSpc>
                <a:spcPts val="1688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Министерств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сельского хозяйства и продовольствия Республики Татарстан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1072" y="4784434"/>
            <a:ext cx="824229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Казань - 2020</a:t>
            </a:r>
            <a:endParaRPr lang="ru-RU" sz="11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816" y="2060126"/>
            <a:ext cx="3669439" cy="2536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506" y="2060126"/>
            <a:ext cx="3849163" cy="253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78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0309" y="937260"/>
            <a:ext cx="8528295" cy="563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0" rIns="68574" bIns="0" rtlCol="0" anchor="ctr"/>
          <a:lstStyle>
            <a:defPPr>
              <a:defRPr lang="ru-RU"/>
            </a:defPPr>
            <a:lvl1pPr algn="ctr">
              <a:defRPr sz="22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000" dirty="0"/>
              <a:t>Итоги работы отрасли животноводства за </a:t>
            </a:r>
            <a:r>
              <a:rPr lang="ru-RU" sz="2000" dirty="0" smtClean="0"/>
              <a:t>4 месяца </a:t>
            </a:r>
            <a:r>
              <a:rPr lang="ru-RU" sz="2000" dirty="0"/>
              <a:t>2020 года</a:t>
            </a:r>
          </a:p>
          <a:p>
            <a:r>
              <a:rPr lang="ru-RU" sz="2000" dirty="0"/>
              <a:t>по </a:t>
            </a:r>
            <a:r>
              <a:rPr lang="ru-RU" sz="2000" dirty="0" err="1"/>
              <a:t>сельхозформированиям</a:t>
            </a:r>
            <a:r>
              <a:rPr lang="ru-RU" sz="2000" dirty="0"/>
              <a:t> (СХО и КФХ)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808675" y="4934476"/>
            <a:ext cx="309929" cy="2028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34289" rIns="0" bIns="34289"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13" b="-1"/>
          <a:stretch/>
        </p:blipFill>
        <p:spPr bwMode="auto">
          <a:xfrm>
            <a:off x="3262980" y="1914986"/>
            <a:ext cx="1925865" cy="116225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\\192.168.0.3\Pictures\НОВАЯ БАЗА\ЖИВОТНОВОДСТВО\КРС\Коровы\В помещении\4714d8c5d43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5" b="17020"/>
          <a:stretch/>
        </p:blipFill>
        <p:spPr bwMode="auto">
          <a:xfrm>
            <a:off x="3270060" y="3527588"/>
            <a:ext cx="1918785" cy="117220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Прямоугольник 7"/>
          <p:cNvSpPr/>
          <p:nvPr/>
        </p:nvSpPr>
        <p:spPr>
          <a:xfrm>
            <a:off x="775336" y="1785445"/>
            <a:ext cx="2352388" cy="1393393"/>
          </a:xfrm>
          <a:prstGeom prst="rect">
            <a:avLst/>
          </a:prstGeom>
          <a:solidFill>
            <a:schemeClr val="bg2"/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56286" y="3385818"/>
            <a:ext cx="2352388" cy="1483362"/>
          </a:xfrm>
          <a:prstGeom prst="rect">
            <a:avLst/>
          </a:prstGeom>
          <a:solidFill>
            <a:schemeClr val="bg2"/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356331" y="1761497"/>
            <a:ext cx="3607307" cy="1393393"/>
          </a:xfrm>
          <a:prstGeom prst="rect">
            <a:avLst/>
          </a:prstGeom>
          <a:solidFill>
            <a:schemeClr val="bg2"/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380711" y="3385819"/>
            <a:ext cx="3580613" cy="1483362"/>
          </a:xfrm>
          <a:prstGeom prst="rect">
            <a:avLst/>
          </a:prstGeom>
          <a:solidFill>
            <a:schemeClr val="bg2"/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20125" y="1856638"/>
            <a:ext cx="2260418" cy="380870"/>
          </a:xfrm>
          <a:prstGeom prst="rect">
            <a:avLst/>
          </a:prstGeom>
          <a:noFill/>
        </p:spPr>
        <p:txBody>
          <a:bodyPr wrap="none" lIns="68573" tIns="34289" rIns="68573" bIns="34289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Надоено молока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505" y="2266316"/>
            <a:ext cx="1969715" cy="915633"/>
          </a:xfrm>
          <a:prstGeom prst="rect">
            <a:avLst/>
          </a:prstGeom>
          <a:noFill/>
        </p:spPr>
        <p:txBody>
          <a:bodyPr wrap="square" lIns="68573" tIns="34289" rIns="68573" bIns="34289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458,8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тыс.тн</a:t>
            </a:r>
            <a:r>
              <a:rPr lang="ru-RU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107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%)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1372" y="3492498"/>
            <a:ext cx="2344912" cy="692495"/>
          </a:xfrm>
          <a:prstGeom prst="rect">
            <a:avLst/>
          </a:prstGeom>
          <a:noFill/>
        </p:spPr>
        <p:txBody>
          <a:bodyPr wrap="square" lIns="68573" tIns="34289" rIns="68573" bIns="34289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Средний </a:t>
            </a:r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удой 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 1 корову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9455" y="4076661"/>
            <a:ext cx="2127812" cy="561690"/>
          </a:xfrm>
          <a:prstGeom prst="rect">
            <a:avLst/>
          </a:prstGeom>
          <a:noFill/>
        </p:spPr>
        <p:txBody>
          <a:bodyPr wrap="none" lIns="68573" tIns="34289" rIns="68573" bIns="34289" rtlCol="0">
            <a:spAutoFit/>
          </a:bodyPr>
          <a:lstStyle/>
          <a:p>
            <a:pPr algn="ctr"/>
            <a:endParaRPr lang="ru-RU" sz="800" b="1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2034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кг (</a:t>
            </a: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109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%)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65932" y="1848519"/>
            <a:ext cx="2350007" cy="692495"/>
          </a:xfrm>
          <a:prstGeom prst="rect">
            <a:avLst/>
          </a:prstGeom>
          <a:noFill/>
        </p:spPr>
        <p:txBody>
          <a:bodyPr wrap="square" lIns="68573" tIns="34289" rIns="68573" bIns="34289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Произведено мяса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86522" y="2545127"/>
            <a:ext cx="2815501" cy="438580"/>
          </a:xfrm>
          <a:prstGeom prst="rect">
            <a:avLst/>
          </a:prstGeom>
          <a:noFill/>
        </p:spPr>
        <p:txBody>
          <a:bodyPr wrap="none" lIns="68573" tIns="34289" rIns="68573" bIns="34289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138,2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тыс.тн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104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%)</a:t>
            </a:r>
            <a:endParaRPr lang="ru-RU" sz="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65221" y="3407878"/>
            <a:ext cx="2350007" cy="380870"/>
          </a:xfrm>
          <a:prstGeom prst="rect">
            <a:avLst/>
          </a:prstGeom>
          <a:noFill/>
        </p:spPr>
        <p:txBody>
          <a:bodyPr wrap="square" lIns="68573" tIns="34289" rIns="68573" bIns="34289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 видам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23972" y="3792524"/>
            <a:ext cx="3444768" cy="992577"/>
          </a:xfrm>
          <a:prstGeom prst="rect">
            <a:avLst/>
          </a:prstGeom>
          <a:noFill/>
        </p:spPr>
        <p:txBody>
          <a:bodyPr wrap="square" lIns="68573" tIns="34289" rIns="68573" bIns="34289" rtlCol="0">
            <a:spAutoFit/>
          </a:bodyPr>
          <a:lstStyle/>
          <a:p>
            <a:pPr>
              <a:tabLst>
                <a:tab pos="898525" algn="l"/>
              </a:tabLst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КРС	</a:t>
            </a:r>
            <a:r>
              <a:rPr lang="ru-RU" sz="1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33,0</a:t>
            </a:r>
            <a:r>
              <a:rPr lang="ru-RU" sz="1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тыс.тн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101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%)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  <a:p>
            <a:pPr>
              <a:tabLst>
                <a:tab pos="898525" algn="l"/>
              </a:tabLst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Свиней	 - </a:t>
            </a:r>
            <a:r>
              <a:rPr lang="ru-RU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31,9</a:t>
            </a:r>
            <a:r>
              <a:rPr lang="ru-RU" sz="1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тыс.тн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108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%)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  <a:p>
            <a:pPr>
              <a:tabLst>
                <a:tab pos="898525" algn="l"/>
              </a:tabLst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Птицы	 - </a:t>
            </a:r>
            <a:r>
              <a:rPr lang="ru-RU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72,5</a:t>
            </a:r>
            <a:r>
              <a:rPr lang="ru-RU" sz="1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тыс.тн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104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%)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7007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6006" y="295866"/>
            <a:ext cx="6079183" cy="624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0" rIns="68574" bIns="0" rtlCol="0" anchor="ctr"/>
          <a:lstStyle>
            <a:defPPr>
              <a:defRPr lang="ru-RU"/>
            </a:defPPr>
            <a:lvl1pPr algn="ctr">
              <a:defRPr sz="22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fontAlgn="ctr"/>
            <a:r>
              <a:rPr lang="ru-RU" sz="1800" dirty="0"/>
              <a:t>Базовые </a:t>
            </a:r>
            <a:r>
              <a:rPr lang="ru-RU" sz="1800" dirty="0" err="1"/>
              <a:t>сельхозформирования</a:t>
            </a:r>
            <a:r>
              <a:rPr lang="ru-RU" sz="1800" dirty="0"/>
              <a:t> </a:t>
            </a:r>
            <a:endParaRPr lang="ru-RU" sz="1800" dirty="0" smtClean="0"/>
          </a:p>
          <a:p>
            <a:pPr fontAlgn="ctr"/>
            <a:r>
              <a:rPr lang="ru-RU" sz="1800" dirty="0" smtClean="0"/>
              <a:t>по </a:t>
            </a:r>
            <a:r>
              <a:rPr lang="ru-RU" sz="1800" dirty="0"/>
              <a:t>внедрению </a:t>
            </a:r>
            <a:r>
              <a:rPr lang="ru-RU" sz="1800" dirty="0" smtClean="0"/>
              <a:t>передовых технологий</a:t>
            </a:r>
            <a:endParaRPr lang="ru-RU" sz="1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866526" y="4940668"/>
            <a:ext cx="309929" cy="2028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34289" rIns="0" bIns="34289"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407466"/>
              </p:ext>
            </p:extLst>
          </p:nvPr>
        </p:nvGraphicFramePr>
        <p:xfrm>
          <a:off x="4748573" y="920695"/>
          <a:ext cx="4117953" cy="4129928"/>
        </p:xfrm>
        <a:graphic>
          <a:graphicData uri="http://schemas.openxmlformats.org/drawingml/2006/table">
            <a:tbl>
              <a:tblPr/>
              <a:tblGrid>
                <a:gridCol w="266675">
                  <a:extLst>
                    <a:ext uri="{9D8B030D-6E8A-4147-A177-3AD203B41FA5}">
                      <a16:colId xmlns:a16="http://schemas.microsoft.com/office/drawing/2014/main" xmlns="" val="4080131181"/>
                    </a:ext>
                  </a:extLst>
                </a:gridCol>
                <a:gridCol w="1292265">
                  <a:extLst>
                    <a:ext uri="{9D8B030D-6E8A-4147-A177-3AD203B41FA5}">
                      <a16:colId xmlns:a16="http://schemas.microsoft.com/office/drawing/2014/main" xmlns="" val="2525283155"/>
                    </a:ext>
                  </a:extLst>
                </a:gridCol>
                <a:gridCol w="2559013">
                  <a:extLst>
                    <a:ext uri="{9D8B030D-6E8A-4147-A177-3AD203B41FA5}">
                      <a16:colId xmlns:a16="http://schemas.microsoft.com/office/drawing/2014/main" xmlns="" val="1058712431"/>
                    </a:ext>
                  </a:extLst>
                </a:gridCol>
              </a:tblGrid>
              <a:tr h="1765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базового хозяйства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306924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К.Устьинский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</a:t>
                      </a:r>
                      <a:r>
                        <a:rPr lang="ru-RU" sz="1050" b="0" i="0" u="none" strike="noStrike" dirty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«Агрофирма «</a:t>
                      </a:r>
                      <a:r>
                        <a:rPr lang="ru-RU" sz="1050" b="0" i="0" u="none" strike="noStrike" dirty="0" err="1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Нармонка</a:t>
                      </a:r>
                      <a:r>
                        <a:rPr lang="ru-RU" sz="1050" b="0" i="0" u="none" strike="noStrike" dirty="0" smtClean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</a:p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Филиал №1 </a:t>
                      </a:r>
                      <a:endParaRPr lang="ru-RU" sz="1050" b="0" i="0" u="none" strike="noStrike" dirty="0">
                        <a:solidFill>
                          <a:srgbClr val="2909E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43459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Лаишевский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"Волжское"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1169415"/>
                  </a:ext>
                </a:extLst>
              </a:tr>
              <a:tr h="642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Лениногорский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"Август-</a:t>
                      </a:r>
                      <a:r>
                        <a:rPr lang="ru-RU" sz="1050" b="0" i="0" u="none" strike="noStrike" dirty="0" err="1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Муслюм</a:t>
                      </a:r>
                      <a:r>
                        <a:rPr lang="ru-RU" sz="1050" b="0" i="0" u="none" strike="noStrike" dirty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 </a:t>
                      </a:r>
                      <a:endParaRPr lang="ru-RU" sz="1050" b="0" i="0" u="none" strike="noStrike" dirty="0" smtClean="0">
                        <a:solidFill>
                          <a:srgbClr val="2909E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ОСП </a:t>
                      </a:r>
                      <a:r>
                        <a:rPr lang="ru-RU" sz="1050" b="0" i="0" u="none" strike="noStrike" dirty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"Август-Лениногорск"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9700272"/>
                  </a:ext>
                </a:extLst>
              </a:tr>
              <a:tr h="887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Мамадышский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АПК Продовольственная программа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0559863"/>
                  </a:ext>
                </a:extLst>
              </a:tr>
              <a:tr h="423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Менделеевский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Колхоз Кама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1776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Мензелинский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</a:t>
                      </a:r>
                      <a:r>
                        <a:rPr lang="ru-RU" sz="1050" b="0" i="0" u="none" strike="noStrike" dirty="0" err="1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Заиковский</a:t>
                      </a:r>
                      <a:r>
                        <a:rPr lang="ru-RU" sz="1050" b="0" i="0" u="none" strike="noStrike" dirty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8834192"/>
                  </a:ext>
                </a:extLst>
              </a:tr>
              <a:tr h="271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Муслюмовский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"Август-</a:t>
                      </a:r>
                      <a:r>
                        <a:rPr lang="ru-RU" sz="1050" b="0" i="0" u="none" strike="noStrike" dirty="0" err="1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Муслюм</a:t>
                      </a:r>
                      <a:r>
                        <a:rPr lang="ru-RU" sz="1050" b="0" i="0" u="none" strike="noStrike" dirty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9742639"/>
                  </a:ext>
                </a:extLst>
              </a:tr>
              <a:tr h="942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Нижнекамский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"АФ </a:t>
                      </a:r>
                      <a:r>
                        <a:rPr lang="ru-RU" sz="1050" b="0" i="0" u="none" strike="noStrike" dirty="0" err="1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Кармалы</a:t>
                      </a:r>
                      <a:r>
                        <a:rPr lang="ru-RU" sz="1050" b="0" i="0" u="none" strike="noStrike" dirty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6814675"/>
                  </a:ext>
                </a:extLst>
              </a:tr>
              <a:tr h="1041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Н.Шешминский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"КФХ "Архангельское"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26463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Нурлатский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КФХ Сулейманов А.И.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7828814"/>
                  </a:ext>
                </a:extLst>
              </a:tr>
              <a:tr h="1102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Пестречинский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</a:t>
                      </a:r>
                      <a:r>
                        <a:rPr lang="ru-RU" sz="1050" b="0" i="0" u="none" strike="noStrike" dirty="0" err="1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Агролак</a:t>
                      </a:r>
                      <a:r>
                        <a:rPr lang="ru-RU" sz="1050" b="0" i="0" u="none" strike="noStrike" dirty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-К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2172279"/>
                  </a:ext>
                </a:extLst>
              </a:tr>
              <a:tr h="493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Р.Слободский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КФХ Бариев Р.Г.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1708106"/>
                  </a:ext>
                </a:extLst>
              </a:tr>
              <a:tr h="805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Сабинский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</a:t>
                      </a:r>
                      <a:r>
                        <a:rPr lang="ru-RU" sz="1050" b="0" i="0" u="none" strike="noStrike" dirty="0" err="1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Саба</a:t>
                      </a:r>
                      <a:r>
                        <a:rPr lang="ru-RU" sz="1050" b="0" i="0" u="none" strike="noStrike" dirty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303350"/>
                  </a:ext>
                </a:extLst>
              </a:tr>
              <a:tr h="133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Сармановский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АФ "</a:t>
                      </a:r>
                      <a:r>
                        <a:rPr lang="ru-RU" sz="1050" b="0" i="0" u="none" strike="noStrike" dirty="0" err="1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Нуркеево</a:t>
                      </a:r>
                      <a:r>
                        <a:rPr lang="ru-RU" sz="1050" b="0" i="0" u="none" strike="noStrike" dirty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 МТК "</a:t>
                      </a:r>
                      <a:r>
                        <a:rPr lang="ru-RU" sz="1050" b="0" i="0" u="none" strike="noStrike" dirty="0" err="1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Юлтимерово</a:t>
                      </a:r>
                      <a:r>
                        <a:rPr lang="ru-RU" sz="1050" b="0" i="0" u="none" strike="noStrike" dirty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253708"/>
                  </a:ext>
                </a:extLst>
              </a:tr>
              <a:tr h="1433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Спасский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"Авангард"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8626153"/>
                  </a:ext>
                </a:extLst>
              </a:tr>
              <a:tr h="1320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Тетюшский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"АФ "Колос"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8115292"/>
                  </a:ext>
                </a:extLst>
              </a:tr>
              <a:tr h="1349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Тукаевский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«Парадиз»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042839"/>
                  </a:ext>
                </a:extLst>
              </a:tr>
              <a:tr h="1390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Тюлячинский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</a:t>
                      </a:r>
                      <a:r>
                        <a:rPr lang="ru-RU" sz="1050" b="0" i="0" u="none" strike="noStrike" dirty="0" err="1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Агролак</a:t>
                      </a:r>
                      <a:r>
                        <a:rPr lang="ru-RU" sz="1050" b="0" i="0" u="none" strike="noStrike" dirty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1897234"/>
                  </a:ext>
                </a:extLst>
              </a:tr>
              <a:tr h="148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Черемшанский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ИЛЬХАН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9505316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Чистопольский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АФ </a:t>
                      </a:r>
                      <a:r>
                        <a:rPr lang="ru-RU" sz="1050" b="0" i="0" u="none" strike="noStrike" dirty="0" err="1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Чистопольская</a:t>
                      </a:r>
                      <a:endParaRPr lang="ru-RU" sz="1050" b="0" i="0" u="none" strike="noStrike" dirty="0">
                        <a:solidFill>
                          <a:srgbClr val="2909E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3309810"/>
                  </a:ext>
                </a:extLst>
              </a:tr>
              <a:tr h="2452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Ютазинский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"им. Тукая"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749016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759112"/>
              </p:ext>
            </p:extLst>
          </p:nvPr>
        </p:nvGraphicFramePr>
        <p:xfrm>
          <a:off x="543589" y="912156"/>
          <a:ext cx="4117953" cy="4129928"/>
        </p:xfrm>
        <a:graphic>
          <a:graphicData uri="http://schemas.openxmlformats.org/drawingml/2006/table">
            <a:tbl>
              <a:tblPr/>
              <a:tblGrid>
                <a:gridCol w="266675">
                  <a:extLst>
                    <a:ext uri="{9D8B030D-6E8A-4147-A177-3AD203B41FA5}">
                      <a16:colId xmlns:a16="http://schemas.microsoft.com/office/drawing/2014/main" xmlns="" val="2705173436"/>
                    </a:ext>
                  </a:extLst>
                </a:gridCol>
                <a:gridCol w="1292265">
                  <a:extLst>
                    <a:ext uri="{9D8B030D-6E8A-4147-A177-3AD203B41FA5}">
                      <a16:colId xmlns:a16="http://schemas.microsoft.com/office/drawing/2014/main" xmlns="" val="2572713835"/>
                    </a:ext>
                  </a:extLst>
                </a:gridCol>
                <a:gridCol w="2559013">
                  <a:extLst>
                    <a:ext uri="{9D8B030D-6E8A-4147-A177-3AD203B41FA5}">
                      <a16:colId xmlns:a16="http://schemas.microsoft.com/office/drawing/2014/main" xmlns="" val="750070908"/>
                    </a:ext>
                  </a:extLst>
                </a:gridCol>
              </a:tblGrid>
              <a:tr h="1765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базового хозяйства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773594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Агрызский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</a:t>
                      </a:r>
                      <a:r>
                        <a:rPr lang="ru-RU" sz="1050" b="0" i="0" u="none" strike="noStrike" dirty="0" err="1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Навруз</a:t>
                      </a:r>
                      <a:r>
                        <a:rPr lang="ru-RU" sz="1050" b="0" i="0" u="none" strike="noStrike" dirty="0" smtClean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050" b="0" i="0" u="none" strike="noStrike" dirty="0">
                        <a:solidFill>
                          <a:srgbClr val="2909E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20753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Азнакаевский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"Марс"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7302703"/>
                  </a:ext>
                </a:extLst>
              </a:tr>
              <a:tr h="642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Аксубаевский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Аксу Агро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2823881"/>
                  </a:ext>
                </a:extLst>
              </a:tr>
              <a:tr h="887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Актанышский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АФ </a:t>
                      </a:r>
                      <a:r>
                        <a:rPr lang="ru-RU" sz="1050" b="0" i="0" u="none" strike="noStrike" dirty="0" err="1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Актаныш</a:t>
                      </a:r>
                      <a:endParaRPr lang="ru-RU" sz="1050" b="0" i="0" u="none" strike="noStrike" dirty="0">
                        <a:solidFill>
                          <a:srgbClr val="2909E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2414642"/>
                  </a:ext>
                </a:extLst>
              </a:tr>
              <a:tr h="423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Алексеевский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</a:t>
                      </a:r>
                      <a:r>
                        <a:rPr lang="ru-RU" sz="1050" b="0" i="0" u="none" strike="noStrike" dirty="0" err="1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Хузангаевское</a:t>
                      </a:r>
                      <a:r>
                        <a:rPr lang="ru-RU" sz="1050" b="0" i="0" u="none" strike="noStrike" dirty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", </a:t>
                      </a:r>
                      <a:endParaRPr lang="ru-RU" sz="1050" b="0" i="0" u="none" strike="noStrike" dirty="0" smtClean="0">
                        <a:solidFill>
                          <a:srgbClr val="2909E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НП </a:t>
                      </a:r>
                      <a:r>
                        <a:rPr lang="ru-RU" sz="1050" b="0" i="0" u="none" strike="noStrike" dirty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"Алексеевское"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77168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Алькеевский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</a:t>
                      </a:r>
                      <a:r>
                        <a:rPr lang="ru-RU" sz="1050" b="0" i="0" u="none" strike="noStrike" dirty="0" err="1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Хузангаевское</a:t>
                      </a:r>
                      <a:r>
                        <a:rPr lang="ru-RU" sz="1050" b="0" i="0" u="none" strike="noStrike" dirty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5098174"/>
                  </a:ext>
                </a:extLst>
              </a:tr>
              <a:tr h="271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Альметьевский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</a:t>
                      </a:r>
                      <a:r>
                        <a:rPr lang="ru-RU" sz="1050" b="0" i="0" u="none" strike="noStrike" dirty="0" smtClean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им. </a:t>
                      </a:r>
                      <a:r>
                        <a:rPr lang="ru-RU" sz="1050" b="0" i="0" u="none" strike="noStrike" dirty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Н.Е. </a:t>
                      </a:r>
                      <a:r>
                        <a:rPr lang="ru-RU" sz="1050" b="0" i="0" u="none" strike="noStrike" dirty="0" err="1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Токарликова</a:t>
                      </a:r>
                      <a:endParaRPr lang="ru-RU" sz="1050" b="0" i="0" u="none" strike="noStrike" dirty="0">
                        <a:solidFill>
                          <a:srgbClr val="2909E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8080790"/>
                  </a:ext>
                </a:extLst>
              </a:tr>
              <a:tr h="942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Апастовский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СХП "</a:t>
                      </a:r>
                      <a:r>
                        <a:rPr lang="ru-RU" sz="1050" b="0" i="0" u="none" strike="noStrike" dirty="0" err="1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Свияга</a:t>
                      </a:r>
                      <a:r>
                        <a:rPr lang="ru-RU" sz="1050" b="0" i="0" u="none" strike="noStrike" dirty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", отд. </a:t>
                      </a:r>
                      <a:r>
                        <a:rPr lang="ru-RU" sz="1050" b="0" i="0" u="none" strike="noStrike" dirty="0" err="1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Курмашево</a:t>
                      </a:r>
                      <a:endParaRPr lang="ru-RU" sz="1050" b="0" i="0" u="none" strike="noStrike" dirty="0">
                        <a:solidFill>
                          <a:srgbClr val="2909E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4898306"/>
                  </a:ext>
                </a:extLst>
              </a:tr>
              <a:tr h="1041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Арский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СХП Северный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99311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Бавлинский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КФХ </a:t>
                      </a:r>
                      <a:r>
                        <a:rPr lang="ru-RU" sz="1050" b="0" i="0" u="none" strike="noStrike" dirty="0" err="1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Миннуллин</a:t>
                      </a:r>
                      <a:endParaRPr lang="ru-RU" sz="1050" b="0" i="0" u="none" strike="noStrike" dirty="0">
                        <a:solidFill>
                          <a:srgbClr val="2909E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0371553"/>
                  </a:ext>
                </a:extLst>
              </a:tr>
              <a:tr h="1102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Балтасинский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СХПК "Кызыл Юл"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9451959"/>
                  </a:ext>
                </a:extLst>
              </a:tr>
              <a:tr h="493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Бугульминский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«Северная Нива Татарстан»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3550410"/>
                  </a:ext>
                </a:extLst>
              </a:tr>
              <a:tr h="805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Буинский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ПСХК «</a:t>
                      </a:r>
                      <a:r>
                        <a:rPr lang="ru-RU" sz="1050" b="0" i="0" u="none" strike="noStrike" dirty="0" err="1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Ембулатово</a:t>
                      </a:r>
                      <a:r>
                        <a:rPr lang="ru-RU" sz="1050" b="0" i="0" u="none" strike="noStrike" dirty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430263"/>
                  </a:ext>
                </a:extLst>
              </a:tr>
              <a:tr h="133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В.Услонский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Красный Восток Агро, </a:t>
                      </a:r>
                      <a:endParaRPr lang="ru-RU" sz="1050" b="0" i="0" u="none" strike="noStrike" dirty="0" smtClean="0">
                        <a:solidFill>
                          <a:srgbClr val="2909E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050" b="0" i="0" u="none" strike="noStrike" dirty="0" err="1" smtClean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Макуловский</a:t>
                      </a:r>
                      <a:r>
                        <a:rPr lang="ru-RU" sz="1050" b="0" i="0" u="none" strike="noStrike" dirty="0" smtClean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i="0" u="none" strike="noStrike" dirty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ЖК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5951525"/>
                  </a:ext>
                </a:extLst>
              </a:tr>
              <a:tr h="1433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Высокогорский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</a:t>
                      </a:r>
                      <a:r>
                        <a:rPr lang="ru-RU" sz="1050" b="0" i="0" u="none" strike="noStrike" dirty="0" err="1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Бирюли</a:t>
                      </a:r>
                      <a:r>
                        <a:rPr lang="ru-RU" sz="1050" b="0" i="0" u="none" strike="noStrike" dirty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Молоко"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3225773"/>
                  </a:ext>
                </a:extLst>
              </a:tr>
              <a:tr h="1320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Дрожжановский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"Ак Барс </a:t>
                      </a:r>
                      <a:r>
                        <a:rPr lang="ru-RU" sz="1050" b="0" i="0" u="none" strike="noStrike" dirty="0" err="1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Дрожжаное</a:t>
                      </a:r>
                      <a:r>
                        <a:rPr lang="ru-RU" sz="1050" b="0" i="0" u="none" strike="noStrike" dirty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", </a:t>
                      </a:r>
                      <a:endParaRPr lang="ru-RU" sz="1050" b="0" i="0" u="none" strike="noStrike" dirty="0" smtClean="0">
                        <a:solidFill>
                          <a:srgbClr val="2909E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фил</a:t>
                      </a:r>
                      <a:r>
                        <a:rPr lang="ru-RU" sz="1050" b="0" i="0" u="none" strike="noStrike" dirty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Новое </a:t>
                      </a:r>
                      <a:r>
                        <a:rPr lang="ru-RU" sz="1050" b="0" i="0" u="none" strike="noStrike" dirty="0" err="1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Ильмово</a:t>
                      </a:r>
                      <a:endParaRPr lang="ru-RU" sz="1050" b="0" i="0" u="none" strike="noStrike" dirty="0">
                        <a:solidFill>
                          <a:srgbClr val="2909E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5518341"/>
                  </a:ext>
                </a:extLst>
              </a:tr>
              <a:tr h="1349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Елабужский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"Мир"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4829642"/>
                  </a:ext>
                </a:extLst>
              </a:tr>
              <a:tr h="1390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Заинский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МПТК "ТАН", МТК "Куш </a:t>
                      </a:r>
                      <a:r>
                        <a:rPr lang="ru-RU" sz="1050" b="0" i="0" u="none" strike="noStrike" dirty="0" err="1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Елга</a:t>
                      </a:r>
                      <a:r>
                        <a:rPr lang="ru-RU" sz="1050" b="0" i="0" u="none" strike="noStrike" dirty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6869261"/>
                  </a:ext>
                </a:extLst>
              </a:tr>
              <a:tr h="148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Зеленодольский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"Красный Восток Агро"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2611303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Кайбицкий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</a:t>
                      </a:r>
                      <a:r>
                        <a:rPr lang="ru-RU" sz="1050" b="0" i="0" u="none" strike="noStrike" dirty="0" err="1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Туган</a:t>
                      </a:r>
                      <a:r>
                        <a:rPr lang="ru-RU" sz="1050" b="0" i="0" u="none" strike="noStrike" dirty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як-Агро»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9017335"/>
                  </a:ext>
                </a:extLst>
              </a:tr>
              <a:tr h="2452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Кукморский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2909E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«Урал»</a:t>
                      </a:r>
                      <a:endParaRPr lang="ru-RU" sz="1050" b="0" i="0" u="none" strike="noStrike" dirty="0">
                        <a:solidFill>
                          <a:srgbClr val="2909E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83" marR="1383" marT="1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6009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551502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6006" y="295866"/>
            <a:ext cx="6079183" cy="624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0" rIns="68574" bIns="0" rtlCol="0" anchor="ctr"/>
          <a:lstStyle>
            <a:defPPr>
              <a:defRPr lang="ru-RU"/>
            </a:defPPr>
            <a:lvl1pPr algn="ctr">
              <a:defRPr sz="22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800" dirty="0" smtClean="0"/>
              <a:t>Список поставщиков</a:t>
            </a:r>
            <a:endParaRPr lang="ru-RU" sz="1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808675" y="4934476"/>
            <a:ext cx="309929" cy="2028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34289" rIns="0" bIns="34289"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986" y="844144"/>
            <a:ext cx="5209816" cy="4191748"/>
          </a:xfrm>
          <a:prstGeom prst="rect">
            <a:avLst/>
          </a:prstGeom>
          <a:solidFill>
            <a:srgbClr val="FFFF99"/>
          </a:solidFill>
        </p:spPr>
      </p:pic>
    </p:spTree>
    <p:extLst>
      <p:ext uri="{BB962C8B-B14F-4D97-AF65-F5344CB8AC3E}">
        <p14:creationId xmlns:p14="http://schemas.microsoft.com/office/powerpoint/2010/main" val="1918548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6006" y="295866"/>
            <a:ext cx="6079183" cy="624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0" rIns="68574" bIns="0" rtlCol="0" anchor="ctr"/>
          <a:lstStyle>
            <a:defPPr>
              <a:defRPr lang="ru-RU"/>
            </a:defPPr>
            <a:lvl1pPr algn="ctr">
              <a:defRPr sz="22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800" dirty="0" smtClean="0"/>
              <a:t>Контактные номера телефонов</a:t>
            </a:r>
            <a:endParaRPr lang="ru-RU" sz="1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808675" y="4934476"/>
            <a:ext cx="309929" cy="2028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34289" rIns="0" bIns="34289"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1576" y="1476177"/>
            <a:ext cx="7862788" cy="2320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0" rIns="68574" bIns="0" rtlCol="0" anchor="ctr"/>
          <a:lstStyle>
            <a:defPPr>
              <a:defRPr lang="ru-RU"/>
            </a:defPPr>
            <a:lvl1pPr algn="ctr">
              <a:defRPr sz="22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800" dirty="0" err="1" smtClean="0"/>
              <a:t>Баязитов</a:t>
            </a:r>
            <a:r>
              <a:rPr lang="ru-RU" sz="1800" dirty="0" smtClean="0"/>
              <a:t> Гелюс Салимович 8 (843) 221 77 58;</a:t>
            </a:r>
            <a:endParaRPr lang="en-US" sz="1800" dirty="0" smtClean="0"/>
          </a:p>
          <a:p>
            <a:r>
              <a:rPr lang="en-US" sz="1800" dirty="0"/>
              <a:t> </a:t>
            </a:r>
            <a:r>
              <a:rPr lang="en-US" sz="1800" dirty="0" smtClean="0"/>
              <a:t>                                                </a:t>
            </a:r>
            <a:r>
              <a:rPr lang="ru-RU" sz="1800" dirty="0" smtClean="0"/>
              <a:t> +7 917 8902608 </a:t>
            </a:r>
            <a:r>
              <a:rPr lang="en-US" sz="1800" dirty="0" smtClean="0">
                <a:hlinkClick r:id="rId2"/>
              </a:rPr>
              <a:t>Gelyus.Bayazitov@tatar.ru</a:t>
            </a:r>
            <a:endParaRPr lang="en-US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Гатауллин Динард </a:t>
            </a:r>
            <a:r>
              <a:rPr lang="ru-RU" sz="1800" dirty="0" err="1" smtClean="0"/>
              <a:t>Хидиятуллович</a:t>
            </a:r>
            <a:r>
              <a:rPr lang="ru-RU" sz="1800" dirty="0" smtClean="0"/>
              <a:t> 8 (843) 221 76 44; </a:t>
            </a:r>
            <a:endParaRPr lang="en-US" sz="1800" dirty="0" smtClean="0"/>
          </a:p>
          <a:p>
            <a:r>
              <a:rPr lang="en-US" sz="1800" dirty="0"/>
              <a:t> </a:t>
            </a:r>
            <a:r>
              <a:rPr lang="en-US" sz="1800" dirty="0" smtClean="0"/>
              <a:t>                                                            </a:t>
            </a:r>
            <a:r>
              <a:rPr lang="ru-RU" sz="1800" dirty="0" smtClean="0"/>
              <a:t>+7 904 6655114</a:t>
            </a:r>
            <a:r>
              <a:rPr lang="en-US" sz="1800" dirty="0"/>
              <a:t> </a:t>
            </a:r>
            <a:r>
              <a:rPr lang="en-US" sz="1800" dirty="0" smtClean="0">
                <a:hlinkClick r:id="rId3"/>
              </a:rPr>
              <a:t>dinard.gataullin00@mail.ru</a:t>
            </a:r>
            <a:endParaRPr lang="en-US" sz="1800" dirty="0" smtClean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26218726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6006" y="295866"/>
            <a:ext cx="6079183" cy="624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0" rIns="68574" bIns="0" rtlCol="0" anchor="ctr"/>
          <a:lstStyle>
            <a:defPPr>
              <a:defRPr lang="ru-RU"/>
            </a:defPPr>
            <a:lvl1pPr algn="ctr">
              <a:defRPr sz="22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800" dirty="0" smtClean="0"/>
              <a:t>Минимальные целевые показатели</a:t>
            </a:r>
            <a:endParaRPr lang="ru-RU" sz="1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808675" y="4934476"/>
            <a:ext cx="309929" cy="2028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34289" rIns="0" bIns="34289"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3233" y="1137814"/>
            <a:ext cx="7957337" cy="3723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4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закупка и внедрение программы управления стадом (</a:t>
            </a:r>
            <a:r>
              <a:rPr lang="ru-RU" i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Дэйрикомп</a:t>
            </a:r>
            <a:r>
              <a:rPr lang="ru-RU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ДельПро</a:t>
            </a:r>
            <a:r>
              <a:rPr lang="ru-RU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Т4С, </a:t>
            </a:r>
            <a:r>
              <a:rPr lang="ru-RU" i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Афифарм</a:t>
            </a:r>
            <a:r>
              <a:rPr lang="ru-RU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Дейриплан</a:t>
            </a:r>
            <a:r>
              <a:rPr lang="ru-RU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МуМонитор</a:t>
            </a:r>
            <a:r>
              <a:rPr lang="ru-RU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др.);</a:t>
            </a:r>
            <a:endParaRPr lang="ru-RU" sz="10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4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закупка и внедрение программы управления кормлением (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DTM</a:t>
            </a:r>
            <a:r>
              <a:rPr lang="ru-RU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Dairy Feeder</a:t>
            </a:r>
            <a:r>
              <a:rPr lang="ru-RU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TMR </a:t>
            </a:r>
            <a:r>
              <a:rPr lang="en-US" i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Traker</a:t>
            </a:r>
            <a:r>
              <a:rPr lang="ru-RU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т.д.);</a:t>
            </a:r>
            <a:endParaRPr lang="ru-RU" sz="10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4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поголовная идентификация животных (ушные бирки и электронная метка);</a:t>
            </a:r>
            <a:endParaRPr lang="ru-RU" sz="10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4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регистрация животных в программе управления стадом;</a:t>
            </a:r>
            <a:endParaRPr lang="ru-RU" sz="10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4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протокольной работы через программу управления стадом; </a:t>
            </a:r>
            <a:endParaRPr lang="ru-RU" sz="10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4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привлечение к разработке протоколов компании-поставщиков кормовых добавок, семени быков-производителей;</a:t>
            </a:r>
            <a:endParaRPr lang="ru-RU" sz="10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4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 начальника молочного комплекса разработке протоколов;</a:t>
            </a:r>
            <a:endParaRPr lang="ru-RU" sz="10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4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системы сдельной оплаты труда и мер материального стимулирования;</a:t>
            </a:r>
            <a:endParaRPr lang="ru-RU" sz="10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4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 начальника и консультанта УСХ и П контролю работы программных продуктов. </a:t>
            </a:r>
            <a:endParaRPr lang="ru-RU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4789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tWeljqNOE2ZAAg6_MfOq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tWeljqNOE2ZAAg6_MfOq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tWeljqNOE2ZAAg6_MfOq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tWeljqNOE2ZAAg6_MfOq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heme/theme1.xml><?xml version="1.0" encoding="utf-8"?>
<a:theme xmlns:a="http://schemas.openxmlformats.org/drawingml/2006/main" name="16_Firm Format - Russian">
  <a:themeElements>
    <a:clrScheme name="Firm Format - Russian 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EDFE7"/>
      </a:accent1>
      <a:accent2>
        <a:srgbClr val="8CC742"/>
      </a:accent2>
      <a:accent3>
        <a:srgbClr val="FFFFFF"/>
      </a:accent3>
      <a:accent4>
        <a:srgbClr val="000000"/>
      </a:accent4>
      <a:accent5>
        <a:srgbClr val="ECECF1"/>
      </a:accent5>
      <a:accent6>
        <a:srgbClr val="7EB43B"/>
      </a:accent6>
      <a:hlink>
        <a:srgbClr val="FFAE18"/>
      </a:hlink>
      <a:folHlink>
        <a:srgbClr val="049136"/>
      </a:folHlink>
    </a:clrScheme>
    <a:fontScheme name="Firm Format - Russi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Firm Format - Russia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4">
        <a:dk1>
          <a:srgbClr val="000000"/>
        </a:dk1>
        <a:lt1>
          <a:srgbClr val="FFFFFF"/>
        </a:lt1>
        <a:dk2>
          <a:srgbClr val="049136"/>
        </a:dk2>
        <a:lt2>
          <a:srgbClr val="FFFFFF"/>
        </a:lt2>
        <a:accent1>
          <a:srgbClr val="DEDFE7"/>
        </a:accent1>
        <a:accent2>
          <a:srgbClr val="8CC742"/>
        </a:accent2>
        <a:accent3>
          <a:srgbClr val="FFFFFF"/>
        </a:accent3>
        <a:accent4>
          <a:srgbClr val="000000"/>
        </a:accent4>
        <a:accent5>
          <a:srgbClr val="ECECF1"/>
        </a:accent5>
        <a:accent6>
          <a:srgbClr val="7EB43B"/>
        </a:accent6>
        <a:hlink>
          <a:srgbClr val="FFAE18"/>
        </a:hlink>
        <a:folHlink>
          <a:srgbClr val="0491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5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EDFE7"/>
        </a:accent1>
        <a:accent2>
          <a:srgbClr val="8CC742"/>
        </a:accent2>
        <a:accent3>
          <a:srgbClr val="FFFFFF"/>
        </a:accent3>
        <a:accent4>
          <a:srgbClr val="000000"/>
        </a:accent4>
        <a:accent5>
          <a:srgbClr val="ECECF1"/>
        </a:accent5>
        <a:accent6>
          <a:srgbClr val="7EB43B"/>
        </a:accent6>
        <a:hlink>
          <a:srgbClr val="FFAE18"/>
        </a:hlink>
        <a:folHlink>
          <a:srgbClr val="04913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7_Firm Format - Russian">
  <a:themeElements>
    <a:clrScheme name="Firm Format - Russian 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EDFE7"/>
      </a:accent1>
      <a:accent2>
        <a:srgbClr val="8CC742"/>
      </a:accent2>
      <a:accent3>
        <a:srgbClr val="FFFFFF"/>
      </a:accent3>
      <a:accent4>
        <a:srgbClr val="000000"/>
      </a:accent4>
      <a:accent5>
        <a:srgbClr val="ECECF1"/>
      </a:accent5>
      <a:accent6>
        <a:srgbClr val="7EB43B"/>
      </a:accent6>
      <a:hlink>
        <a:srgbClr val="FFAE18"/>
      </a:hlink>
      <a:folHlink>
        <a:srgbClr val="049136"/>
      </a:folHlink>
    </a:clrScheme>
    <a:fontScheme name="Firm Format - Russi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Firm Format - Russia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4">
        <a:dk1>
          <a:srgbClr val="000000"/>
        </a:dk1>
        <a:lt1>
          <a:srgbClr val="FFFFFF"/>
        </a:lt1>
        <a:dk2>
          <a:srgbClr val="049136"/>
        </a:dk2>
        <a:lt2>
          <a:srgbClr val="FFFFFF"/>
        </a:lt2>
        <a:accent1>
          <a:srgbClr val="DEDFE7"/>
        </a:accent1>
        <a:accent2>
          <a:srgbClr val="8CC742"/>
        </a:accent2>
        <a:accent3>
          <a:srgbClr val="FFFFFF"/>
        </a:accent3>
        <a:accent4>
          <a:srgbClr val="000000"/>
        </a:accent4>
        <a:accent5>
          <a:srgbClr val="ECECF1"/>
        </a:accent5>
        <a:accent6>
          <a:srgbClr val="7EB43B"/>
        </a:accent6>
        <a:hlink>
          <a:srgbClr val="FFAE18"/>
        </a:hlink>
        <a:folHlink>
          <a:srgbClr val="0491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5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EDFE7"/>
        </a:accent1>
        <a:accent2>
          <a:srgbClr val="8CC742"/>
        </a:accent2>
        <a:accent3>
          <a:srgbClr val="FFFFFF"/>
        </a:accent3>
        <a:accent4>
          <a:srgbClr val="000000"/>
        </a:accent4>
        <a:accent5>
          <a:srgbClr val="ECECF1"/>
        </a:accent5>
        <a:accent6>
          <a:srgbClr val="7EB43B"/>
        </a:accent6>
        <a:hlink>
          <a:srgbClr val="FFAE18"/>
        </a:hlink>
        <a:folHlink>
          <a:srgbClr val="04913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8_Firm Format - Russian">
  <a:themeElements>
    <a:clrScheme name="Firm Format - Russian 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EDFE7"/>
      </a:accent1>
      <a:accent2>
        <a:srgbClr val="8CC742"/>
      </a:accent2>
      <a:accent3>
        <a:srgbClr val="FFFFFF"/>
      </a:accent3>
      <a:accent4>
        <a:srgbClr val="000000"/>
      </a:accent4>
      <a:accent5>
        <a:srgbClr val="ECECF1"/>
      </a:accent5>
      <a:accent6>
        <a:srgbClr val="7EB43B"/>
      </a:accent6>
      <a:hlink>
        <a:srgbClr val="FFAE18"/>
      </a:hlink>
      <a:folHlink>
        <a:srgbClr val="049136"/>
      </a:folHlink>
    </a:clrScheme>
    <a:fontScheme name="Firm Format - Russi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Firm Format - Russia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4">
        <a:dk1>
          <a:srgbClr val="000000"/>
        </a:dk1>
        <a:lt1>
          <a:srgbClr val="FFFFFF"/>
        </a:lt1>
        <a:dk2>
          <a:srgbClr val="049136"/>
        </a:dk2>
        <a:lt2>
          <a:srgbClr val="FFFFFF"/>
        </a:lt2>
        <a:accent1>
          <a:srgbClr val="DEDFE7"/>
        </a:accent1>
        <a:accent2>
          <a:srgbClr val="8CC742"/>
        </a:accent2>
        <a:accent3>
          <a:srgbClr val="FFFFFF"/>
        </a:accent3>
        <a:accent4>
          <a:srgbClr val="000000"/>
        </a:accent4>
        <a:accent5>
          <a:srgbClr val="ECECF1"/>
        </a:accent5>
        <a:accent6>
          <a:srgbClr val="7EB43B"/>
        </a:accent6>
        <a:hlink>
          <a:srgbClr val="FFAE18"/>
        </a:hlink>
        <a:folHlink>
          <a:srgbClr val="0491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5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EDFE7"/>
        </a:accent1>
        <a:accent2>
          <a:srgbClr val="8CC742"/>
        </a:accent2>
        <a:accent3>
          <a:srgbClr val="FFFFFF"/>
        </a:accent3>
        <a:accent4>
          <a:srgbClr val="000000"/>
        </a:accent4>
        <a:accent5>
          <a:srgbClr val="ECECF1"/>
        </a:accent5>
        <a:accent6>
          <a:srgbClr val="7EB43B"/>
        </a:accent6>
        <a:hlink>
          <a:srgbClr val="FFAE18"/>
        </a:hlink>
        <a:folHlink>
          <a:srgbClr val="04913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9_Firm Format - Russian">
  <a:themeElements>
    <a:clrScheme name="Firm Format - Russian 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EDFE7"/>
      </a:accent1>
      <a:accent2>
        <a:srgbClr val="8CC742"/>
      </a:accent2>
      <a:accent3>
        <a:srgbClr val="FFFFFF"/>
      </a:accent3>
      <a:accent4>
        <a:srgbClr val="000000"/>
      </a:accent4>
      <a:accent5>
        <a:srgbClr val="ECECF1"/>
      </a:accent5>
      <a:accent6>
        <a:srgbClr val="7EB43B"/>
      </a:accent6>
      <a:hlink>
        <a:srgbClr val="FFAE18"/>
      </a:hlink>
      <a:folHlink>
        <a:srgbClr val="049136"/>
      </a:folHlink>
    </a:clrScheme>
    <a:fontScheme name="Firm Format - Russi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Firm Format - Russia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4">
        <a:dk1>
          <a:srgbClr val="000000"/>
        </a:dk1>
        <a:lt1>
          <a:srgbClr val="FFFFFF"/>
        </a:lt1>
        <a:dk2>
          <a:srgbClr val="049136"/>
        </a:dk2>
        <a:lt2>
          <a:srgbClr val="FFFFFF"/>
        </a:lt2>
        <a:accent1>
          <a:srgbClr val="DEDFE7"/>
        </a:accent1>
        <a:accent2>
          <a:srgbClr val="8CC742"/>
        </a:accent2>
        <a:accent3>
          <a:srgbClr val="FFFFFF"/>
        </a:accent3>
        <a:accent4>
          <a:srgbClr val="000000"/>
        </a:accent4>
        <a:accent5>
          <a:srgbClr val="ECECF1"/>
        </a:accent5>
        <a:accent6>
          <a:srgbClr val="7EB43B"/>
        </a:accent6>
        <a:hlink>
          <a:srgbClr val="FFAE18"/>
        </a:hlink>
        <a:folHlink>
          <a:srgbClr val="0491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5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EDFE7"/>
        </a:accent1>
        <a:accent2>
          <a:srgbClr val="8CC742"/>
        </a:accent2>
        <a:accent3>
          <a:srgbClr val="FFFFFF"/>
        </a:accent3>
        <a:accent4>
          <a:srgbClr val="000000"/>
        </a:accent4>
        <a:accent5>
          <a:srgbClr val="ECECF1"/>
        </a:accent5>
        <a:accent6>
          <a:srgbClr val="7EB43B"/>
        </a:accent6>
        <a:hlink>
          <a:srgbClr val="FFAE18"/>
        </a:hlink>
        <a:folHlink>
          <a:srgbClr val="04913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33434</TotalTime>
  <Words>526</Words>
  <Application>Microsoft Office PowerPoint</Application>
  <PresentationFormat>Экран (16:9)</PresentationFormat>
  <Paragraphs>181</Paragraphs>
  <Slides>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16_Firm Format - Russian</vt:lpstr>
      <vt:lpstr>Тема1</vt:lpstr>
      <vt:lpstr>17_Firm Format - Russian</vt:lpstr>
      <vt:lpstr>1_Тема1</vt:lpstr>
      <vt:lpstr>18_Firm Format - Russian</vt:lpstr>
      <vt:lpstr>2_Тема1</vt:lpstr>
      <vt:lpstr>19_Firm Format - Russian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Holopov</dc:creator>
  <cp:lastModifiedBy>User</cp:lastModifiedBy>
  <cp:revision>6533</cp:revision>
  <cp:lastPrinted>2020-04-15T14:46:22Z</cp:lastPrinted>
  <dcterms:created xsi:type="dcterms:W3CDTF">2017-01-20T06:03:46Z</dcterms:created>
  <dcterms:modified xsi:type="dcterms:W3CDTF">2020-05-19T09:29:08Z</dcterms:modified>
</cp:coreProperties>
</file>